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0"/>
  </p:notesMasterIdLst>
  <p:handoutMasterIdLst>
    <p:handoutMasterId r:id="rId51"/>
  </p:handoutMasterIdLst>
  <p:sldIdLst>
    <p:sldId id="321" r:id="rId2"/>
    <p:sldId id="387" r:id="rId3"/>
    <p:sldId id="388" r:id="rId4"/>
    <p:sldId id="390" r:id="rId5"/>
    <p:sldId id="389" r:id="rId6"/>
    <p:sldId id="392" r:id="rId7"/>
    <p:sldId id="393" r:id="rId8"/>
    <p:sldId id="394" r:id="rId9"/>
    <p:sldId id="395" r:id="rId10"/>
    <p:sldId id="396" r:id="rId11"/>
    <p:sldId id="397" r:id="rId12"/>
    <p:sldId id="398" r:id="rId13"/>
    <p:sldId id="401" r:id="rId14"/>
    <p:sldId id="402" r:id="rId15"/>
    <p:sldId id="403" r:id="rId16"/>
    <p:sldId id="391" r:id="rId17"/>
    <p:sldId id="405" r:id="rId18"/>
    <p:sldId id="406" r:id="rId19"/>
    <p:sldId id="408" r:id="rId20"/>
    <p:sldId id="409" r:id="rId21"/>
    <p:sldId id="410" r:id="rId22"/>
    <p:sldId id="411" r:id="rId23"/>
    <p:sldId id="412" r:id="rId24"/>
    <p:sldId id="413" r:id="rId25"/>
    <p:sldId id="414" r:id="rId26"/>
    <p:sldId id="415" r:id="rId27"/>
    <p:sldId id="416" r:id="rId28"/>
    <p:sldId id="417" r:id="rId29"/>
    <p:sldId id="418" r:id="rId30"/>
    <p:sldId id="419" r:id="rId31"/>
    <p:sldId id="420" r:id="rId32"/>
    <p:sldId id="421" r:id="rId33"/>
    <p:sldId id="423" r:id="rId34"/>
    <p:sldId id="439" r:id="rId35"/>
    <p:sldId id="425" r:id="rId36"/>
    <p:sldId id="427" r:id="rId37"/>
    <p:sldId id="428" r:id="rId38"/>
    <p:sldId id="376" r:id="rId39"/>
    <p:sldId id="429" r:id="rId40"/>
    <p:sldId id="430" r:id="rId41"/>
    <p:sldId id="431" r:id="rId42"/>
    <p:sldId id="432" r:id="rId43"/>
    <p:sldId id="433" r:id="rId44"/>
    <p:sldId id="434" r:id="rId45"/>
    <p:sldId id="435" r:id="rId46"/>
    <p:sldId id="436" r:id="rId47"/>
    <p:sldId id="437" r:id="rId48"/>
    <p:sldId id="438" r:id="rId49"/>
  </p:sldIdLst>
  <p:sldSz cx="9144000" cy="6858000" type="screen4x3"/>
  <p:notesSz cx="7010400" cy="9296400"/>
  <p:custDataLst>
    <p:tags r:id="rId52"/>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0066"/>
    <a:srgbClr val="EE9B00"/>
    <a:srgbClr val="CC0000"/>
    <a:srgbClr val="006FAB"/>
    <a:srgbClr val="808080"/>
    <a:srgbClr val="5F5F5F"/>
    <a:srgbClr val="33CCFF"/>
    <a:srgbClr val="345B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54" autoAdjust="0"/>
    <p:restoredTop sz="94713" autoAdjust="0"/>
  </p:normalViewPr>
  <p:slideViewPr>
    <p:cSldViewPr>
      <p:cViewPr>
        <p:scale>
          <a:sx n="75" d="100"/>
          <a:sy n="75" d="100"/>
        </p:scale>
        <p:origin x="-1020" y="-3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2" d="100"/>
        <a:sy n="112" d="100"/>
      </p:scale>
      <p:origin x="0" y="0"/>
    </p:cViewPr>
  </p:sorterViewPr>
  <p:notesViewPr>
    <p:cSldViewPr>
      <p:cViewPr varScale="1">
        <p:scale>
          <a:sx n="60" d="100"/>
          <a:sy n="60" d="100"/>
        </p:scale>
        <p:origin x="-2040"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3038475" cy="46513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Times" pitchFamily="18" charset="0"/>
              </a:defRPr>
            </a:lvl1pPr>
          </a:lstStyle>
          <a:p>
            <a:pPr>
              <a:defRPr/>
            </a:pPr>
            <a:endParaRPr lang="en-US" dirty="0"/>
          </a:p>
        </p:txBody>
      </p:sp>
      <p:sp>
        <p:nvSpPr>
          <p:cNvPr id="81923" name="Rectangle 3"/>
          <p:cNvSpPr>
            <a:spLocks noGrp="1" noChangeArrowheads="1"/>
          </p:cNvSpPr>
          <p:nvPr>
            <p:ph type="dt" sz="quarter" idx="1"/>
          </p:nvPr>
        </p:nvSpPr>
        <p:spPr bwMode="auto">
          <a:xfrm>
            <a:off x="3970338" y="0"/>
            <a:ext cx="3038475" cy="46513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Times" pitchFamily="18" charset="0"/>
              </a:defRPr>
            </a:lvl1pPr>
          </a:lstStyle>
          <a:p>
            <a:pPr>
              <a:defRPr/>
            </a:pPr>
            <a:endParaRPr lang="en-US" dirty="0"/>
          </a:p>
        </p:txBody>
      </p:sp>
      <p:sp>
        <p:nvSpPr>
          <p:cNvPr id="81924" name="Rectangle 4"/>
          <p:cNvSpPr>
            <a:spLocks noGrp="1" noChangeArrowheads="1"/>
          </p:cNvSpPr>
          <p:nvPr>
            <p:ph type="ftr" sz="quarter" idx="2"/>
          </p:nvPr>
        </p:nvSpPr>
        <p:spPr bwMode="auto">
          <a:xfrm>
            <a:off x="0" y="8829675"/>
            <a:ext cx="3038475" cy="46513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Times" pitchFamily="18" charset="0"/>
              </a:defRPr>
            </a:lvl1pPr>
          </a:lstStyle>
          <a:p>
            <a:pPr>
              <a:defRPr/>
            </a:pPr>
            <a:endParaRPr lang="en-US" dirty="0"/>
          </a:p>
        </p:txBody>
      </p:sp>
      <p:sp>
        <p:nvSpPr>
          <p:cNvPr id="81925" name="Rectangle 5"/>
          <p:cNvSpPr>
            <a:spLocks noGrp="1" noChangeArrowheads="1"/>
          </p:cNvSpPr>
          <p:nvPr>
            <p:ph type="sldNum" sz="quarter" idx="3"/>
          </p:nvPr>
        </p:nvSpPr>
        <p:spPr bwMode="auto">
          <a:xfrm>
            <a:off x="3970338" y="8829675"/>
            <a:ext cx="3038475" cy="46513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Times" pitchFamily="18" charset="0"/>
              </a:defRPr>
            </a:lvl1pPr>
          </a:lstStyle>
          <a:p>
            <a:pPr>
              <a:defRPr/>
            </a:pPr>
            <a:fld id="{DE30AD66-A9AA-4276-AF90-2C3A3FBC0412}" type="slidenum">
              <a:rPr lang="en-US"/>
              <a:pPr>
                <a:defRPr/>
              </a:pPr>
              <a:t>‹#›</a:t>
            </a:fld>
            <a:endParaRPr lang="en-US" dirty="0"/>
          </a:p>
        </p:txBody>
      </p:sp>
    </p:spTree>
    <p:extLst>
      <p:ext uri="{BB962C8B-B14F-4D97-AF65-F5344CB8AC3E}">
        <p14:creationId xmlns:p14="http://schemas.microsoft.com/office/powerpoint/2010/main" val="26584249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3038475" cy="46513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Times" pitchFamily="18" charset="0"/>
              </a:defRPr>
            </a:lvl1pPr>
          </a:lstStyle>
          <a:p>
            <a:pPr>
              <a:defRPr/>
            </a:pPr>
            <a:endParaRPr lang="en-US" dirty="0"/>
          </a:p>
        </p:txBody>
      </p:sp>
      <p:sp>
        <p:nvSpPr>
          <p:cNvPr id="86019" name="Rectangle 3"/>
          <p:cNvSpPr>
            <a:spLocks noGrp="1" noChangeArrowheads="1"/>
          </p:cNvSpPr>
          <p:nvPr>
            <p:ph type="dt" idx="1"/>
          </p:nvPr>
        </p:nvSpPr>
        <p:spPr bwMode="auto">
          <a:xfrm>
            <a:off x="3970338" y="0"/>
            <a:ext cx="3038475" cy="46513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Times" pitchFamily="18" charset="0"/>
              </a:defRPr>
            </a:lvl1pPr>
          </a:lstStyle>
          <a:p>
            <a:pPr>
              <a:defRPr/>
            </a:pPr>
            <a:endParaRPr lang="en-US" dirty="0"/>
          </a:p>
        </p:txBody>
      </p:sp>
      <p:sp>
        <p:nvSpPr>
          <p:cNvPr id="614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1" name="Rectangle 5"/>
          <p:cNvSpPr>
            <a:spLocks noGrp="1" noChangeArrowheads="1"/>
          </p:cNvSpPr>
          <p:nvPr>
            <p:ph type="body" sz="quarter" idx="3"/>
          </p:nvPr>
        </p:nvSpPr>
        <p:spPr bwMode="auto">
          <a:xfrm>
            <a:off x="701675" y="4416425"/>
            <a:ext cx="5607050" cy="4183063"/>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6022" name="Rectangle 6"/>
          <p:cNvSpPr>
            <a:spLocks noGrp="1" noChangeArrowheads="1"/>
          </p:cNvSpPr>
          <p:nvPr>
            <p:ph type="ftr" sz="quarter" idx="4"/>
          </p:nvPr>
        </p:nvSpPr>
        <p:spPr bwMode="auto">
          <a:xfrm>
            <a:off x="0" y="8829675"/>
            <a:ext cx="3038475" cy="46513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Times" pitchFamily="18" charset="0"/>
              </a:defRPr>
            </a:lvl1pPr>
          </a:lstStyle>
          <a:p>
            <a:pPr>
              <a:defRPr/>
            </a:pPr>
            <a:endParaRPr lang="en-US" dirty="0"/>
          </a:p>
        </p:txBody>
      </p:sp>
      <p:sp>
        <p:nvSpPr>
          <p:cNvPr id="86023" name="Rectangle 7"/>
          <p:cNvSpPr>
            <a:spLocks noGrp="1" noChangeArrowheads="1"/>
          </p:cNvSpPr>
          <p:nvPr>
            <p:ph type="sldNum" sz="quarter" idx="5"/>
          </p:nvPr>
        </p:nvSpPr>
        <p:spPr bwMode="auto">
          <a:xfrm>
            <a:off x="3970338" y="8829675"/>
            <a:ext cx="3038475" cy="46513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Times" pitchFamily="18" charset="0"/>
              </a:defRPr>
            </a:lvl1pPr>
          </a:lstStyle>
          <a:p>
            <a:pPr>
              <a:defRPr/>
            </a:pPr>
            <a:fld id="{80A074CA-7E84-428F-ADFF-2B14922AFAF8}" type="slidenum">
              <a:rPr lang="en-US"/>
              <a:pPr>
                <a:defRPr/>
              </a:pPr>
              <a:t>‹#›</a:t>
            </a:fld>
            <a:endParaRPr lang="en-US" dirty="0"/>
          </a:p>
        </p:txBody>
      </p:sp>
    </p:spTree>
    <p:extLst>
      <p:ext uri="{BB962C8B-B14F-4D97-AF65-F5344CB8AC3E}">
        <p14:creationId xmlns:p14="http://schemas.microsoft.com/office/powerpoint/2010/main" val="27653198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71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796804F3-F1F7-4677-A198-246D4365CD5E}" type="slidenum">
              <a:rPr lang="en-US" altLang="en-US" sz="1200" smtClean="0">
                <a:latin typeface="Times" pitchFamily="18" charset="0"/>
              </a:rPr>
              <a:pPr/>
              <a:t>1</a:t>
            </a:fld>
            <a:endParaRPr lang="en-US" altLang="en-US" sz="1200" dirty="0" smtClean="0">
              <a:latin typeface="Times"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5" name="Slide Number Placeholder 3"/>
          <p:cNvSpPr>
            <a:spLocks noGrp="1"/>
          </p:cNvSpPr>
          <p:nvPr>
            <p:ph type="sldNum" sz="quarter" idx="5"/>
          </p:nvPr>
        </p:nvSpPr>
        <p:spPr>
          <a:xfrm>
            <a:off x="3970339" y="8829675"/>
            <a:ext cx="3038475" cy="465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826" indent="-285703">
              <a:defRPr sz="2400">
                <a:solidFill>
                  <a:schemeClr val="tx1"/>
                </a:solidFill>
                <a:latin typeface="Arial" pitchFamily="34" charset="0"/>
              </a:defRPr>
            </a:lvl2pPr>
            <a:lvl3pPr marL="1142809" indent="-228562">
              <a:defRPr sz="2400">
                <a:solidFill>
                  <a:schemeClr val="tx1"/>
                </a:solidFill>
                <a:latin typeface="Arial" pitchFamily="34" charset="0"/>
              </a:defRPr>
            </a:lvl3pPr>
            <a:lvl4pPr marL="1599934" indent="-228562">
              <a:defRPr sz="2400">
                <a:solidFill>
                  <a:schemeClr val="tx1"/>
                </a:solidFill>
                <a:latin typeface="Arial" pitchFamily="34" charset="0"/>
              </a:defRPr>
            </a:lvl4pPr>
            <a:lvl5pPr marL="2057058" indent="-228562">
              <a:defRPr sz="2400">
                <a:solidFill>
                  <a:schemeClr val="tx1"/>
                </a:solidFill>
                <a:latin typeface="Arial" pitchFamily="34" charset="0"/>
              </a:defRPr>
            </a:lvl5pPr>
            <a:lvl6pPr marL="2514181" indent="-228562" eaLnBrk="0" fontAlgn="base" hangingPunct="0">
              <a:spcBef>
                <a:spcPct val="0"/>
              </a:spcBef>
              <a:spcAft>
                <a:spcPct val="0"/>
              </a:spcAft>
              <a:defRPr sz="2400">
                <a:solidFill>
                  <a:schemeClr val="tx1"/>
                </a:solidFill>
                <a:latin typeface="Arial" pitchFamily="34" charset="0"/>
              </a:defRPr>
            </a:lvl6pPr>
            <a:lvl7pPr marL="2971306" indent="-228562" eaLnBrk="0" fontAlgn="base" hangingPunct="0">
              <a:spcBef>
                <a:spcPct val="0"/>
              </a:spcBef>
              <a:spcAft>
                <a:spcPct val="0"/>
              </a:spcAft>
              <a:defRPr sz="2400">
                <a:solidFill>
                  <a:schemeClr val="tx1"/>
                </a:solidFill>
                <a:latin typeface="Arial" pitchFamily="34" charset="0"/>
              </a:defRPr>
            </a:lvl7pPr>
            <a:lvl8pPr marL="3428429" indent="-228562" eaLnBrk="0" fontAlgn="base" hangingPunct="0">
              <a:spcBef>
                <a:spcPct val="0"/>
              </a:spcBef>
              <a:spcAft>
                <a:spcPct val="0"/>
              </a:spcAft>
              <a:defRPr sz="2400">
                <a:solidFill>
                  <a:schemeClr val="tx1"/>
                </a:solidFill>
                <a:latin typeface="Arial" pitchFamily="34" charset="0"/>
              </a:defRPr>
            </a:lvl8pPr>
            <a:lvl9pPr marL="3885553" indent="-228562" eaLnBrk="0" fontAlgn="base" hangingPunct="0">
              <a:spcBef>
                <a:spcPct val="0"/>
              </a:spcBef>
              <a:spcAft>
                <a:spcPct val="0"/>
              </a:spcAft>
              <a:defRPr sz="2400">
                <a:solidFill>
                  <a:schemeClr val="tx1"/>
                </a:solidFill>
                <a:latin typeface="Arial" pitchFamily="34" charset="0"/>
              </a:defRPr>
            </a:lvl9pPr>
          </a:lstStyle>
          <a:p>
            <a:fld id="{7F059631-47EA-4E41-B492-37F12B1691E8}" type="slidenum">
              <a:rPr lang="en-US" altLang="en-US" sz="1200">
                <a:latin typeface="Times" pitchFamily="18" charset="0"/>
              </a:rPr>
              <a:pPr/>
              <a:t>10</a:t>
            </a:fld>
            <a:endParaRPr lang="en-US" altLang="en-US" sz="1200" dirty="0">
              <a:latin typeface="Times" pitchFamily="18" charset="0"/>
            </a:endParaRPr>
          </a:p>
        </p:txBody>
      </p:sp>
      <p:sp>
        <p:nvSpPr>
          <p:cNvPr id="2" name="Notes Placeholder 1"/>
          <p:cNvSpPr>
            <a:spLocks noGrp="1"/>
          </p:cNvSpPr>
          <p:nvPr>
            <p:ph type="body" sz="quarter" idx="10"/>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5" name="Slide Number Placeholder 3"/>
          <p:cNvSpPr>
            <a:spLocks noGrp="1"/>
          </p:cNvSpPr>
          <p:nvPr>
            <p:ph type="sldNum" sz="quarter" idx="5"/>
          </p:nvPr>
        </p:nvSpPr>
        <p:spPr>
          <a:xfrm>
            <a:off x="3970339" y="8829675"/>
            <a:ext cx="3038475" cy="465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826" indent="-285703">
              <a:defRPr sz="2400">
                <a:solidFill>
                  <a:schemeClr val="tx1"/>
                </a:solidFill>
                <a:latin typeface="Arial" pitchFamily="34" charset="0"/>
              </a:defRPr>
            </a:lvl2pPr>
            <a:lvl3pPr marL="1142809" indent="-228562">
              <a:defRPr sz="2400">
                <a:solidFill>
                  <a:schemeClr val="tx1"/>
                </a:solidFill>
                <a:latin typeface="Arial" pitchFamily="34" charset="0"/>
              </a:defRPr>
            </a:lvl3pPr>
            <a:lvl4pPr marL="1599934" indent="-228562">
              <a:defRPr sz="2400">
                <a:solidFill>
                  <a:schemeClr val="tx1"/>
                </a:solidFill>
                <a:latin typeface="Arial" pitchFamily="34" charset="0"/>
              </a:defRPr>
            </a:lvl4pPr>
            <a:lvl5pPr marL="2057058" indent="-228562">
              <a:defRPr sz="2400">
                <a:solidFill>
                  <a:schemeClr val="tx1"/>
                </a:solidFill>
                <a:latin typeface="Arial" pitchFamily="34" charset="0"/>
              </a:defRPr>
            </a:lvl5pPr>
            <a:lvl6pPr marL="2514181" indent="-228562" eaLnBrk="0" fontAlgn="base" hangingPunct="0">
              <a:spcBef>
                <a:spcPct val="0"/>
              </a:spcBef>
              <a:spcAft>
                <a:spcPct val="0"/>
              </a:spcAft>
              <a:defRPr sz="2400">
                <a:solidFill>
                  <a:schemeClr val="tx1"/>
                </a:solidFill>
                <a:latin typeface="Arial" pitchFamily="34" charset="0"/>
              </a:defRPr>
            </a:lvl6pPr>
            <a:lvl7pPr marL="2971306" indent="-228562" eaLnBrk="0" fontAlgn="base" hangingPunct="0">
              <a:spcBef>
                <a:spcPct val="0"/>
              </a:spcBef>
              <a:spcAft>
                <a:spcPct val="0"/>
              </a:spcAft>
              <a:defRPr sz="2400">
                <a:solidFill>
                  <a:schemeClr val="tx1"/>
                </a:solidFill>
                <a:latin typeface="Arial" pitchFamily="34" charset="0"/>
              </a:defRPr>
            </a:lvl7pPr>
            <a:lvl8pPr marL="3428429" indent="-228562" eaLnBrk="0" fontAlgn="base" hangingPunct="0">
              <a:spcBef>
                <a:spcPct val="0"/>
              </a:spcBef>
              <a:spcAft>
                <a:spcPct val="0"/>
              </a:spcAft>
              <a:defRPr sz="2400">
                <a:solidFill>
                  <a:schemeClr val="tx1"/>
                </a:solidFill>
                <a:latin typeface="Arial" pitchFamily="34" charset="0"/>
              </a:defRPr>
            </a:lvl8pPr>
            <a:lvl9pPr marL="3885553" indent="-228562" eaLnBrk="0" fontAlgn="base" hangingPunct="0">
              <a:spcBef>
                <a:spcPct val="0"/>
              </a:spcBef>
              <a:spcAft>
                <a:spcPct val="0"/>
              </a:spcAft>
              <a:defRPr sz="2400">
                <a:solidFill>
                  <a:schemeClr val="tx1"/>
                </a:solidFill>
                <a:latin typeface="Arial" pitchFamily="34" charset="0"/>
              </a:defRPr>
            </a:lvl9pPr>
          </a:lstStyle>
          <a:p>
            <a:fld id="{7F059631-47EA-4E41-B492-37F12B1691E8}" type="slidenum">
              <a:rPr lang="en-US" altLang="en-US" sz="1200">
                <a:latin typeface="Times" pitchFamily="18" charset="0"/>
              </a:rPr>
              <a:pPr/>
              <a:t>11</a:t>
            </a:fld>
            <a:endParaRPr lang="en-US" altLang="en-US" sz="1200" dirty="0">
              <a:latin typeface="Times" pitchFamily="18" charset="0"/>
            </a:endParaRPr>
          </a:p>
        </p:txBody>
      </p:sp>
      <p:sp>
        <p:nvSpPr>
          <p:cNvPr id="2" name="Notes Placeholder 1"/>
          <p:cNvSpPr>
            <a:spLocks noGrp="1"/>
          </p:cNvSpPr>
          <p:nvPr>
            <p:ph type="body" sz="quarter" idx="10"/>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5" name="Slide Number Placeholder 3"/>
          <p:cNvSpPr>
            <a:spLocks noGrp="1"/>
          </p:cNvSpPr>
          <p:nvPr>
            <p:ph type="sldNum" sz="quarter" idx="5"/>
          </p:nvPr>
        </p:nvSpPr>
        <p:spPr>
          <a:xfrm>
            <a:off x="3970339" y="8829675"/>
            <a:ext cx="3038475" cy="465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826" indent="-285703">
              <a:defRPr sz="2400">
                <a:solidFill>
                  <a:schemeClr val="tx1"/>
                </a:solidFill>
                <a:latin typeface="Arial" pitchFamily="34" charset="0"/>
              </a:defRPr>
            </a:lvl2pPr>
            <a:lvl3pPr marL="1142809" indent="-228562">
              <a:defRPr sz="2400">
                <a:solidFill>
                  <a:schemeClr val="tx1"/>
                </a:solidFill>
                <a:latin typeface="Arial" pitchFamily="34" charset="0"/>
              </a:defRPr>
            </a:lvl3pPr>
            <a:lvl4pPr marL="1599934" indent="-228562">
              <a:defRPr sz="2400">
                <a:solidFill>
                  <a:schemeClr val="tx1"/>
                </a:solidFill>
                <a:latin typeface="Arial" pitchFamily="34" charset="0"/>
              </a:defRPr>
            </a:lvl4pPr>
            <a:lvl5pPr marL="2057058" indent="-228562">
              <a:defRPr sz="2400">
                <a:solidFill>
                  <a:schemeClr val="tx1"/>
                </a:solidFill>
                <a:latin typeface="Arial" pitchFamily="34" charset="0"/>
              </a:defRPr>
            </a:lvl5pPr>
            <a:lvl6pPr marL="2514181" indent="-228562" eaLnBrk="0" fontAlgn="base" hangingPunct="0">
              <a:spcBef>
                <a:spcPct val="0"/>
              </a:spcBef>
              <a:spcAft>
                <a:spcPct val="0"/>
              </a:spcAft>
              <a:defRPr sz="2400">
                <a:solidFill>
                  <a:schemeClr val="tx1"/>
                </a:solidFill>
                <a:latin typeface="Arial" pitchFamily="34" charset="0"/>
              </a:defRPr>
            </a:lvl6pPr>
            <a:lvl7pPr marL="2971306" indent="-228562" eaLnBrk="0" fontAlgn="base" hangingPunct="0">
              <a:spcBef>
                <a:spcPct val="0"/>
              </a:spcBef>
              <a:spcAft>
                <a:spcPct val="0"/>
              </a:spcAft>
              <a:defRPr sz="2400">
                <a:solidFill>
                  <a:schemeClr val="tx1"/>
                </a:solidFill>
                <a:latin typeface="Arial" pitchFamily="34" charset="0"/>
              </a:defRPr>
            </a:lvl7pPr>
            <a:lvl8pPr marL="3428429" indent="-228562" eaLnBrk="0" fontAlgn="base" hangingPunct="0">
              <a:spcBef>
                <a:spcPct val="0"/>
              </a:spcBef>
              <a:spcAft>
                <a:spcPct val="0"/>
              </a:spcAft>
              <a:defRPr sz="2400">
                <a:solidFill>
                  <a:schemeClr val="tx1"/>
                </a:solidFill>
                <a:latin typeface="Arial" pitchFamily="34" charset="0"/>
              </a:defRPr>
            </a:lvl8pPr>
            <a:lvl9pPr marL="3885553" indent="-228562" eaLnBrk="0" fontAlgn="base" hangingPunct="0">
              <a:spcBef>
                <a:spcPct val="0"/>
              </a:spcBef>
              <a:spcAft>
                <a:spcPct val="0"/>
              </a:spcAft>
              <a:defRPr sz="2400">
                <a:solidFill>
                  <a:schemeClr val="tx1"/>
                </a:solidFill>
                <a:latin typeface="Arial" pitchFamily="34" charset="0"/>
              </a:defRPr>
            </a:lvl9pPr>
          </a:lstStyle>
          <a:p>
            <a:fld id="{7F059631-47EA-4E41-B492-37F12B1691E8}" type="slidenum">
              <a:rPr lang="en-US" altLang="en-US" sz="1200">
                <a:latin typeface="Times" pitchFamily="18" charset="0"/>
              </a:rPr>
              <a:pPr/>
              <a:t>12</a:t>
            </a:fld>
            <a:endParaRPr lang="en-US" altLang="en-US" sz="1200" dirty="0">
              <a:latin typeface="Times" pitchFamily="18" charset="0"/>
            </a:endParaRPr>
          </a:p>
        </p:txBody>
      </p:sp>
      <p:sp>
        <p:nvSpPr>
          <p:cNvPr id="2" name="Notes Placeholder 1"/>
          <p:cNvSpPr>
            <a:spLocks noGrp="1"/>
          </p:cNvSpPr>
          <p:nvPr>
            <p:ph type="body" sz="quarter" idx="10"/>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5" name="Slide Number Placeholder 3"/>
          <p:cNvSpPr>
            <a:spLocks noGrp="1"/>
          </p:cNvSpPr>
          <p:nvPr>
            <p:ph type="sldNum" sz="quarter" idx="5"/>
          </p:nvPr>
        </p:nvSpPr>
        <p:spPr>
          <a:xfrm>
            <a:off x="3970339" y="8829675"/>
            <a:ext cx="3038475" cy="465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826" indent="-285703">
              <a:defRPr sz="2400">
                <a:solidFill>
                  <a:schemeClr val="tx1"/>
                </a:solidFill>
                <a:latin typeface="Arial" pitchFamily="34" charset="0"/>
              </a:defRPr>
            </a:lvl2pPr>
            <a:lvl3pPr marL="1142809" indent="-228562">
              <a:defRPr sz="2400">
                <a:solidFill>
                  <a:schemeClr val="tx1"/>
                </a:solidFill>
                <a:latin typeface="Arial" pitchFamily="34" charset="0"/>
              </a:defRPr>
            </a:lvl3pPr>
            <a:lvl4pPr marL="1599934" indent="-228562">
              <a:defRPr sz="2400">
                <a:solidFill>
                  <a:schemeClr val="tx1"/>
                </a:solidFill>
                <a:latin typeface="Arial" pitchFamily="34" charset="0"/>
              </a:defRPr>
            </a:lvl4pPr>
            <a:lvl5pPr marL="2057058" indent="-228562">
              <a:defRPr sz="2400">
                <a:solidFill>
                  <a:schemeClr val="tx1"/>
                </a:solidFill>
                <a:latin typeface="Arial" pitchFamily="34" charset="0"/>
              </a:defRPr>
            </a:lvl5pPr>
            <a:lvl6pPr marL="2514181" indent="-228562" eaLnBrk="0" fontAlgn="base" hangingPunct="0">
              <a:spcBef>
                <a:spcPct val="0"/>
              </a:spcBef>
              <a:spcAft>
                <a:spcPct val="0"/>
              </a:spcAft>
              <a:defRPr sz="2400">
                <a:solidFill>
                  <a:schemeClr val="tx1"/>
                </a:solidFill>
                <a:latin typeface="Arial" pitchFamily="34" charset="0"/>
              </a:defRPr>
            </a:lvl6pPr>
            <a:lvl7pPr marL="2971306" indent="-228562" eaLnBrk="0" fontAlgn="base" hangingPunct="0">
              <a:spcBef>
                <a:spcPct val="0"/>
              </a:spcBef>
              <a:spcAft>
                <a:spcPct val="0"/>
              </a:spcAft>
              <a:defRPr sz="2400">
                <a:solidFill>
                  <a:schemeClr val="tx1"/>
                </a:solidFill>
                <a:latin typeface="Arial" pitchFamily="34" charset="0"/>
              </a:defRPr>
            </a:lvl7pPr>
            <a:lvl8pPr marL="3428429" indent="-228562" eaLnBrk="0" fontAlgn="base" hangingPunct="0">
              <a:spcBef>
                <a:spcPct val="0"/>
              </a:spcBef>
              <a:spcAft>
                <a:spcPct val="0"/>
              </a:spcAft>
              <a:defRPr sz="2400">
                <a:solidFill>
                  <a:schemeClr val="tx1"/>
                </a:solidFill>
                <a:latin typeface="Arial" pitchFamily="34" charset="0"/>
              </a:defRPr>
            </a:lvl8pPr>
            <a:lvl9pPr marL="3885553" indent="-228562" eaLnBrk="0" fontAlgn="base" hangingPunct="0">
              <a:spcBef>
                <a:spcPct val="0"/>
              </a:spcBef>
              <a:spcAft>
                <a:spcPct val="0"/>
              </a:spcAft>
              <a:defRPr sz="2400">
                <a:solidFill>
                  <a:schemeClr val="tx1"/>
                </a:solidFill>
                <a:latin typeface="Arial" pitchFamily="34" charset="0"/>
              </a:defRPr>
            </a:lvl9pPr>
          </a:lstStyle>
          <a:p>
            <a:fld id="{7F059631-47EA-4E41-B492-37F12B1691E8}" type="slidenum">
              <a:rPr lang="en-US" altLang="en-US" sz="1200">
                <a:latin typeface="Times" pitchFamily="18" charset="0"/>
              </a:rPr>
              <a:pPr/>
              <a:t>13</a:t>
            </a:fld>
            <a:endParaRPr lang="en-US" altLang="en-US" sz="1200" dirty="0">
              <a:latin typeface="Times" pitchFamily="18" charset="0"/>
            </a:endParaRPr>
          </a:p>
        </p:txBody>
      </p:sp>
      <p:sp>
        <p:nvSpPr>
          <p:cNvPr id="2" name="Notes Placeholder 1"/>
          <p:cNvSpPr>
            <a:spLocks noGrp="1"/>
          </p:cNvSpPr>
          <p:nvPr>
            <p:ph type="body" sz="quarter" idx="10"/>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5" name="Slide Number Placeholder 3"/>
          <p:cNvSpPr>
            <a:spLocks noGrp="1"/>
          </p:cNvSpPr>
          <p:nvPr>
            <p:ph type="sldNum" sz="quarter" idx="5"/>
          </p:nvPr>
        </p:nvSpPr>
        <p:spPr>
          <a:xfrm>
            <a:off x="3970339" y="8829675"/>
            <a:ext cx="3038475" cy="465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826" indent="-285703">
              <a:defRPr sz="2400">
                <a:solidFill>
                  <a:schemeClr val="tx1"/>
                </a:solidFill>
                <a:latin typeface="Arial" pitchFamily="34" charset="0"/>
              </a:defRPr>
            </a:lvl2pPr>
            <a:lvl3pPr marL="1142809" indent="-228562">
              <a:defRPr sz="2400">
                <a:solidFill>
                  <a:schemeClr val="tx1"/>
                </a:solidFill>
                <a:latin typeface="Arial" pitchFamily="34" charset="0"/>
              </a:defRPr>
            </a:lvl3pPr>
            <a:lvl4pPr marL="1599934" indent="-228562">
              <a:defRPr sz="2400">
                <a:solidFill>
                  <a:schemeClr val="tx1"/>
                </a:solidFill>
                <a:latin typeface="Arial" pitchFamily="34" charset="0"/>
              </a:defRPr>
            </a:lvl4pPr>
            <a:lvl5pPr marL="2057058" indent="-228562">
              <a:defRPr sz="2400">
                <a:solidFill>
                  <a:schemeClr val="tx1"/>
                </a:solidFill>
                <a:latin typeface="Arial" pitchFamily="34" charset="0"/>
              </a:defRPr>
            </a:lvl5pPr>
            <a:lvl6pPr marL="2514181" indent="-228562" eaLnBrk="0" fontAlgn="base" hangingPunct="0">
              <a:spcBef>
                <a:spcPct val="0"/>
              </a:spcBef>
              <a:spcAft>
                <a:spcPct val="0"/>
              </a:spcAft>
              <a:defRPr sz="2400">
                <a:solidFill>
                  <a:schemeClr val="tx1"/>
                </a:solidFill>
                <a:latin typeface="Arial" pitchFamily="34" charset="0"/>
              </a:defRPr>
            </a:lvl6pPr>
            <a:lvl7pPr marL="2971306" indent="-228562" eaLnBrk="0" fontAlgn="base" hangingPunct="0">
              <a:spcBef>
                <a:spcPct val="0"/>
              </a:spcBef>
              <a:spcAft>
                <a:spcPct val="0"/>
              </a:spcAft>
              <a:defRPr sz="2400">
                <a:solidFill>
                  <a:schemeClr val="tx1"/>
                </a:solidFill>
                <a:latin typeface="Arial" pitchFamily="34" charset="0"/>
              </a:defRPr>
            </a:lvl7pPr>
            <a:lvl8pPr marL="3428429" indent="-228562" eaLnBrk="0" fontAlgn="base" hangingPunct="0">
              <a:spcBef>
                <a:spcPct val="0"/>
              </a:spcBef>
              <a:spcAft>
                <a:spcPct val="0"/>
              </a:spcAft>
              <a:defRPr sz="2400">
                <a:solidFill>
                  <a:schemeClr val="tx1"/>
                </a:solidFill>
                <a:latin typeface="Arial" pitchFamily="34" charset="0"/>
              </a:defRPr>
            </a:lvl8pPr>
            <a:lvl9pPr marL="3885553" indent="-228562" eaLnBrk="0" fontAlgn="base" hangingPunct="0">
              <a:spcBef>
                <a:spcPct val="0"/>
              </a:spcBef>
              <a:spcAft>
                <a:spcPct val="0"/>
              </a:spcAft>
              <a:defRPr sz="2400">
                <a:solidFill>
                  <a:schemeClr val="tx1"/>
                </a:solidFill>
                <a:latin typeface="Arial" pitchFamily="34" charset="0"/>
              </a:defRPr>
            </a:lvl9pPr>
          </a:lstStyle>
          <a:p>
            <a:fld id="{7F059631-47EA-4E41-B492-37F12B1691E8}" type="slidenum">
              <a:rPr lang="en-US" altLang="en-US" sz="1200">
                <a:latin typeface="Times" pitchFamily="18" charset="0"/>
              </a:rPr>
              <a:pPr/>
              <a:t>14</a:t>
            </a:fld>
            <a:endParaRPr lang="en-US" altLang="en-US" sz="1200" dirty="0">
              <a:latin typeface="Times" pitchFamily="18" charset="0"/>
            </a:endParaRPr>
          </a:p>
        </p:txBody>
      </p:sp>
      <p:sp>
        <p:nvSpPr>
          <p:cNvPr id="2" name="Notes Placeholder 1"/>
          <p:cNvSpPr>
            <a:spLocks noGrp="1"/>
          </p:cNvSpPr>
          <p:nvPr>
            <p:ph type="body" sz="quarter" idx="10"/>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5" name="Slide Number Placeholder 3"/>
          <p:cNvSpPr>
            <a:spLocks noGrp="1"/>
          </p:cNvSpPr>
          <p:nvPr>
            <p:ph type="sldNum" sz="quarter" idx="5"/>
          </p:nvPr>
        </p:nvSpPr>
        <p:spPr>
          <a:xfrm>
            <a:off x="3970339" y="8829675"/>
            <a:ext cx="3038475" cy="465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826" indent="-285703">
              <a:defRPr sz="2400">
                <a:solidFill>
                  <a:schemeClr val="tx1"/>
                </a:solidFill>
                <a:latin typeface="Arial" pitchFamily="34" charset="0"/>
              </a:defRPr>
            </a:lvl2pPr>
            <a:lvl3pPr marL="1142809" indent="-228562">
              <a:defRPr sz="2400">
                <a:solidFill>
                  <a:schemeClr val="tx1"/>
                </a:solidFill>
                <a:latin typeface="Arial" pitchFamily="34" charset="0"/>
              </a:defRPr>
            </a:lvl3pPr>
            <a:lvl4pPr marL="1599934" indent="-228562">
              <a:defRPr sz="2400">
                <a:solidFill>
                  <a:schemeClr val="tx1"/>
                </a:solidFill>
                <a:latin typeface="Arial" pitchFamily="34" charset="0"/>
              </a:defRPr>
            </a:lvl4pPr>
            <a:lvl5pPr marL="2057058" indent="-228562">
              <a:defRPr sz="2400">
                <a:solidFill>
                  <a:schemeClr val="tx1"/>
                </a:solidFill>
                <a:latin typeface="Arial" pitchFamily="34" charset="0"/>
              </a:defRPr>
            </a:lvl5pPr>
            <a:lvl6pPr marL="2514181" indent="-228562" eaLnBrk="0" fontAlgn="base" hangingPunct="0">
              <a:spcBef>
                <a:spcPct val="0"/>
              </a:spcBef>
              <a:spcAft>
                <a:spcPct val="0"/>
              </a:spcAft>
              <a:defRPr sz="2400">
                <a:solidFill>
                  <a:schemeClr val="tx1"/>
                </a:solidFill>
                <a:latin typeface="Arial" pitchFamily="34" charset="0"/>
              </a:defRPr>
            </a:lvl6pPr>
            <a:lvl7pPr marL="2971306" indent="-228562" eaLnBrk="0" fontAlgn="base" hangingPunct="0">
              <a:spcBef>
                <a:spcPct val="0"/>
              </a:spcBef>
              <a:spcAft>
                <a:spcPct val="0"/>
              </a:spcAft>
              <a:defRPr sz="2400">
                <a:solidFill>
                  <a:schemeClr val="tx1"/>
                </a:solidFill>
                <a:latin typeface="Arial" pitchFamily="34" charset="0"/>
              </a:defRPr>
            </a:lvl7pPr>
            <a:lvl8pPr marL="3428429" indent="-228562" eaLnBrk="0" fontAlgn="base" hangingPunct="0">
              <a:spcBef>
                <a:spcPct val="0"/>
              </a:spcBef>
              <a:spcAft>
                <a:spcPct val="0"/>
              </a:spcAft>
              <a:defRPr sz="2400">
                <a:solidFill>
                  <a:schemeClr val="tx1"/>
                </a:solidFill>
                <a:latin typeface="Arial" pitchFamily="34" charset="0"/>
              </a:defRPr>
            </a:lvl8pPr>
            <a:lvl9pPr marL="3885553" indent="-228562" eaLnBrk="0" fontAlgn="base" hangingPunct="0">
              <a:spcBef>
                <a:spcPct val="0"/>
              </a:spcBef>
              <a:spcAft>
                <a:spcPct val="0"/>
              </a:spcAft>
              <a:defRPr sz="2400">
                <a:solidFill>
                  <a:schemeClr val="tx1"/>
                </a:solidFill>
                <a:latin typeface="Arial" pitchFamily="34" charset="0"/>
              </a:defRPr>
            </a:lvl9pPr>
          </a:lstStyle>
          <a:p>
            <a:fld id="{7F059631-47EA-4E41-B492-37F12B1691E8}" type="slidenum">
              <a:rPr lang="en-US" altLang="en-US" sz="1200">
                <a:latin typeface="Times" pitchFamily="18" charset="0"/>
              </a:rPr>
              <a:pPr/>
              <a:t>15</a:t>
            </a:fld>
            <a:endParaRPr lang="en-US" altLang="en-US" sz="1200" dirty="0">
              <a:latin typeface="Times" pitchFamily="18" charset="0"/>
            </a:endParaRPr>
          </a:p>
        </p:txBody>
      </p:sp>
      <p:sp>
        <p:nvSpPr>
          <p:cNvPr id="2" name="Notes Placeholder 1"/>
          <p:cNvSpPr>
            <a:spLocks noGrp="1"/>
          </p:cNvSpPr>
          <p:nvPr>
            <p:ph type="body" sz="quarter" idx="10"/>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5" name="Slide Number Placeholder 3"/>
          <p:cNvSpPr>
            <a:spLocks noGrp="1"/>
          </p:cNvSpPr>
          <p:nvPr>
            <p:ph type="sldNum" sz="quarter" idx="5"/>
          </p:nvPr>
        </p:nvSpPr>
        <p:spPr>
          <a:xfrm>
            <a:off x="3970339" y="8829675"/>
            <a:ext cx="3038475" cy="465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826" indent="-285703">
              <a:defRPr sz="2400">
                <a:solidFill>
                  <a:schemeClr val="tx1"/>
                </a:solidFill>
                <a:latin typeface="Arial" pitchFamily="34" charset="0"/>
              </a:defRPr>
            </a:lvl2pPr>
            <a:lvl3pPr marL="1142809" indent="-228562">
              <a:defRPr sz="2400">
                <a:solidFill>
                  <a:schemeClr val="tx1"/>
                </a:solidFill>
                <a:latin typeface="Arial" pitchFamily="34" charset="0"/>
              </a:defRPr>
            </a:lvl3pPr>
            <a:lvl4pPr marL="1599934" indent="-228562">
              <a:defRPr sz="2400">
                <a:solidFill>
                  <a:schemeClr val="tx1"/>
                </a:solidFill>
                <a:latin typeface="Arial" pitchFamily="34" charset="0"/>
              </a:defRPr>
            </a:lvl4pPr>
            <a:lvl5pPr marL="2057058" indent="-228562">
              <a:defRPr sz="2400">
                <a:solidFill>
                  <a:schemeClr val="tx1"/>
                </a:solidFill>
                <a:latin typeface="Arial" pitchFamily="34" charset="0"/>
              </a:defRPr>
            </a:lvl5pPr>
            <a:lvl6pPr marL="2514181" indent="-228562" eaLnBrk="0" fontAlgn="base" hangingPunct="0">
              <a:spcBef>
                <a:spcPct val="0"/>
              </a:spcBef>
              <a:spcAft>
                <a:spcPct val="0"/>
              </a:spcAft>
              <a:defRPr sz="2400">
                <a:solidFill>
                  <a:schemeClr val="tx1"/>
                </a:solidFill>
                <a:latin typeface="Arial" pitchFamily="34" charset="0"/>
              </a:defRPr>
            </a:lvl6pPr>
            <a:lvl7pPr marL="2971306" indent="-228562" eaLnBrk="0" fontAlgn="base" hangingPunct="0">
              <a:spcBef>
                <a:spcPct val="0"/>
              </a:spcBef>
              <a:spcAft>
                <a:spcPct val="0"/>
              </a:spcAft>
              <a:defRPr sz="2400">
                <a:solidFill>
                  <a:schemeClr val="tx1"/>
                </a:solidFill>
                <a:latin typeface="Arial" pitchFamily="34" charset="0"/>
              </a:defRPr>
            </a:lvl7pPr>
            <a:lvl8pPr marL="3428429" indent="-228562" eaLnBrk="0" fontAlgn="base" hangingPunct="0">
              <a:spcBef>
                <a:spcPct val="0"/>
              </a:spcBef>
              <a:spcAft>
                <a:spcPct val="0"/>
              </a:spcAft>
              <a:defRPr sz="2400">
                <a:solidFill>
                  <a:schemeClr val="tx1"/>
                </a:solidFill>
                <a:latin typeface="Arial" pitchFamily="34" charset="0"/>
              </a:defRPr>
            </a:lvl8pPr>
            <a:lvl9pPr marL="3885553" indent="-228562" eaLnBrk="0" fontAlgn="base" hangingPunct="0">
              <a:spcBef>
                <a:spcPct val="0"/>
              </a:spcBef>
              <a:spcAft>
                <a:spcPct val="0"/>
              </a:spcAft>
              <a:defRPr sz="2400">
                <a:solidFill>
                  <a:schemeClr val="tx1"/>
                </a:solidFill>
                <a:latin typeface="Arial" pitchFamily="34" charset="0"/>
              </a:defRPr>
            </a:lvl9pPr>
          </a:lstStyle>
          <a:p>
            <a:fld id="{7F059631-47EA-4E41-B492-37F12B1691E8}" type="slidenum">
              <a:rPr lang="en-US" altLang="en-US" sz="1200">
                <a:latin typeface="Times" pitchFamily="18" charset="0"/>
              </a:rPr>
              <a:pPr/>
              <a:t>16</a:t>
            </a:fld>
            <a:endParaRPr lang="en-US" altLang="en-US" sz="1200" dirty="0">
              <a:latin typeface="Times" pitchFamily="18" charset="0"/>
            </a:endParaRPr>
          </a:p>
        </p:txBody>
      </p:sp>
      <p:sp>
        <p:nvSpPr>
          <p:cNvPr id="2" name="Notes Placeholder 1"/>
          <p:cNvSpPr>
            <a:spLocks noGrp="1"/>
          </p:cNvSpPr>
          <p:nvPr>
            <p:ph type="body" sz="quarter" idx="10"/>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5" name="Slide Number Placeholder 3"/>
          <p:cNvSpPr>
            <a:spLocks noGrp="1"/>
          </p:cNvSpPr>
          <p:nvPr>
            <p:ph type="sldNum" sz="quarter" idx="5"/>
          </p:nvPr>
        </p:nvSpPr>
        <p:spPr>
          <a:xfrm>
            <a:off x="3970339" y="8829675"/>
            <a:ext cx="3038475" cy="465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826" indent="-285703">
              <a:defRPr sz="2400">
                <a:solidFill>
                  <a:schemeClr val="tx1"/>
                </a:solidFill>
                <a:latin typeface="Arial" pitchFamily="34" charset="0"/>
              </a:defRPr>
            </a:lvl2pPr>
            <a:lvl3pPr marL="1142809" indent="-228562">
              <a:defRPr sz="2400">
                <a:solidFill>
                  <a:schemeClr val="tx1"/>
                </a:solidFill>
                <a:latin typeface="Arial" pitchFamily="34" charset="0"/>
              </a:defRPr>
            </a:lvl3pPr>
            <a:lvl4pPr marL="1599934" indent="-228562">
              <a:defRPr sz="2400">
                <a:solidFill>
                  <a:schemeClr val="tx1"/>
                </a:solidFill>
                <a:latin typeface="Arial" pitchFamily="34" charset="0"/>
              </a:defRPr>
            </a:lvl4pPr>
            <a:lvl5pPr marL="2057058" indent="-228562">
              <a:defRPr sz="2400">
                <a:solidFill>
                  <a:schemeClr val="tx1"/>
                </a:solidFill>
                <a:latin typeface="Arial" pitchFamily="34" charset="0"/>
              </a:defRPr>
            </a:lvl5pPr>
            <a:lvl6pPr marL="2514181" indent="-228562" eaLnBrk="0" fontAlgn="base" hangingPunct="0">
              <a:spcBef>
                <a:spcPct val="0"/>
              </a:spcBef>
              <a:spcAft>
                <a:spcPct val="0"/>
              </a:spcAft>
              <a:defRPr sz="2400">
                <a:solidFill>
                  <a:schemeClr val="tx1"/>
                </a:solidFill>
                <a:latin typeface="Arial" pitchFamily="34" charset="0"/>
              </a:defRPr>
            </a:lvl6pPr>
            <a:lvl7pPr marL="2971306" indent="-228562" eaLnBrk="0" fontAlgn="base" hangingPunct="0">
              <a:spcBef>
                <a:spcPct val="0"/>
              </a:spcBef>
              <a:spcAft>
                <a:spcPct val="0"/>
              </a:spcAft>
              <a:defRPr sz="2400">
                <a:solidFill>
                  <a:schemeClr val="tx1"/>
                </a:solidFill>
                <a:latin typeface="Arial" pitchFamily="34" charset="0"/>
              </a:defRPr>
            </a:lvl7pPr>
            <a:lvl8pPr marL="3428429" indent="-228562" eaLnBrk="0" fontAlgn="base" hangingPunct="0">
              <a:spcBef>
                <a:spcPct val="0"/>
              </a:spcBef>
              <a:spcAft>
                <a:spcPct val="0"/>
              </a:spcAft>
              <a:defRPr sz="2400">
                <a:solidFill>
                  <a:schemeClr val="tx1"/>
                </a:solidFill>
                <a:latin typeface="Arial" pitchFamily="34" charset="0"/>
              </a:defRPr>
            </a:lvl8pPr>
            <a:lvl9pPr marL="3885553" indent="-228562" eaLnBrk="0" fontAlgn="base" hangingPunct="0">
              <a:spcBef>
                <a:spcPct val="0"/>
              </a:spcBef>
              <a:spcAft>
                <a:spcPct val="0"/>
              </a:spcAft>
              <a:defRPr sz="2400">
                <a:solidFill>
                  <a:schemeClr val="tx1"/>
                </a:solidFill>
                <a:latin typeface="Arial" pitchFamily="34" charset="0"/>
              </a:defRPr>
            </a:lvl9pPr>
          </a:lstStyle>
          <a:p>
            <a:fld id="{7F059631-47EA-4E41-B492-37F12B1691E8}" type="slidenum">
              <a:rPr lang="en-US" altLang="en-US" sz="1200">
                <a:latin typeface="Times" pitchFamily="18" charset="0"/>
              </a:rPr>
              <a:pPr/>
              <a:t>17</a:t>
            </a:fld>
            <a:endParaRPr lang="en-US" altLang="en-US" sz="1200" dirty="0">
              <a:latin typeface="Times" pitchFamily="18" charset="0"/>
            </a:endParaRPr>
          </a:p>
        </p:txBody>
      </p:sp>
      <p:sp>
        <p:nvSpPr>
          <p:cNvPr id="2" name="Notes Placeholder 1"/>
          <p:cNvSpPr>
            <a:spLocks noGrp="1"/>
          </p:cNvSpPr>
          <p:nvPr>
            <p:ph type="body" sz="quarter" idx="10"/>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5" name="Slide Number Placeholder 3"/>
          <p:cNvSpPr>
            <a:spLocks noGrp="1"/>
          </p:cNvSpPr>
          <p:nvPr>
            <p:ph type="sldNum" sz="quarter" idx="5"/>
          </p:nvPr>
        </p:nvSpPr>
        <p:spPr>
          <a:xfrm>
            <a:off x="3970339" y="8829675"/>
            <a:ext cx="3038475" cy="465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826" indent="-285703">
              <a:defRPr sz="2400">
                <a:solidFill>
                  <a:schemeClr val="tx1"/>
                </a:solidFill>
                <a:latin typeface="Arial" pitchFamily="34" charset="0"/>
              </a:defRPr>
            </a:lvl2pPr>
            <a:lvl3pPr marL="1142809" indent="-228562">
              <a:defRPr sz="2400">
                <a:solidFill>
                  <a:schemeClr val="tx1"/>
                </a:solidFill>
                <a:latin typeface="Arial" pitchFamily="34" charset="0"/>
              </a:defRPr>
            </a:lvl3pPr>
            <a:lvl4pPr marL="1599934" indent="-228562">
              <a:defRPr sz="2400">
                <a:solidFill>
                  <a:schemeClr val="tx1"/>
                </a:solidFill>
                <a:latin typeface="Arial" pitchFamily="34" charset="0"/>
              </a:defRPr>
            </a:lvl4pPr>
            <a:lvl5pPr marL="2057058" indent="-228562">
              <a:defRPr sz="2400">
                <a:solidFill>
                  <a:schemeClr val="tx1"/>
                </a:solidFill>
                <a:latin typeface="Arial" pitchFamily="34" charset="0"/>
              </a:defRPr>
            </a:lvl5pPr>
            <a:lvl6pPr marL="2514181" indent="-228562" eaLnBrk="0" fontAlgn="base" hangingPunct="0">
              <a:spcBef>
                <a:spcPct val="0"/>
              </a:spcBef>
              <a:spcAft>
                <a:spcPct val="0"/>
              </a:spcAft>
              <a:defRPr sz="2400">
                <a:solidFill>
                  <a:schemeClr val="tx1"/>
                </a:solidFill>
                <a:latin typeface="Arial" pitchFamily="34" charset="0"/>
              </a:defRPr>
            </a:lvl6pPr>
            <a:lvl7pPr marL="2971306" indent="-228562" eaLnBrk="0" fontAlgn="base" hangingPunct="0">
              <a:spcBef>
                <a:spcPct val="0"/>
              </a:spcBef>
              <a:spcAft>
                <a:spcPct val="0"/>
              </a:spcAft>
              <a:defRPr sz="2400">
                <a:solidFill>
                  <a:schemeClr val="tx1"/>
                </a:solidFill>
                <a:latin typeface="Arial" pitchFamily="34" charset="0"/>
              </a:defRPr>
            </a:lvl7pPr>
            <a:lvl8pPr marL="3428429" indent="-228562" eaLnBrk="0" fontAlgn="base" hangingPunct="0">
              <a:spcBef>
                <a:spcPct val="0"/>
              </a:spcBef>
              <a:spcAft>
                <a:spcPct val="0"/>
              </a:spcAft>
              <a:defRPr sz="2400">
                <a:solidFill>
                  <a:schemeClr val="tx1"/>
                </a:solidFill>
                <a:latin typeface="Arial" pitchFamily="34" charset="0"/>
              </a:defRPr>
            </a:lvl8pPr>
            <a:lvl9pPr marL="3885553" indent="-228562" eaLnBrk="0" fontAlgn="base" hangingPunct="0">
              <a:spcBef>
                <a:spcPct val="0"/>
              </a:spcBef>
              <a:spcAft>
                <a:spcPct val="0"/>
              </a:spcAft>
              <a:defRPr sz="2400">
                <a:solidFill>
                  <a:schemeClr val="tx1"/>
                </a:solidFill>
                <a:latin typeface="Arial" pitchFamily="34" charset="0"/>
              </a:defRPr>
            </a:lvl9pPr>
          </a:lstStyle>
          <a:p>
            <a:fld id="{7F059631-47EA-4E41-B492-37F12B1691E8}" type="slidenum">
              <a:rPr lang="en-US" altLang="en-US" sz="1200">
                <a:latin typeface="Times" pitchFamily="18" charset="0"/>
              </a:rPr>
              <a:pPr/>
              <a:t>18</a:t>
            </a:fld>
            <a:endParaRPr lang="en-US" altLang="en-US" sz="1200" dirty="0">
              <a:latin typeface="Times" pitchFamily="18" charset="0"/>
            </a:endParaRPr>
          </a:p>
        </p:txBody>
      </p:sp>
      <p:sp>
        <p:nvSpPr>
          <p:cNvPr id="2" name="Notes Placeholder 1"/>
          <p:cNvSpPr>
            <a:spLocks noGrp="1"/>
          </p:cNvSpPr>
          <p:nvPr>
            <p:ph type="body" sz="quarter" idx="10"/>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5" name="Slide Number Placeholder 3"/>
          <p:cNvSpPr>
            <a:spLocks noGrp="1"/>
          </p:cNvSpPr>
          <p:nvPr>
            <p:ph type="sldNum" sz="quarter" idx="5"/>
          </p:nvPr>
        </p:nvSpPr>
        <p:spPr>
          <a:xfrm>
            <a:off x="3970339" y="8829675"/>
            <a:ext cx="3038475" cy="465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826" indent="-285703">
              <a:defRPr sz="2400">
                <a:solidFill>
                  <a:schemeClr val="tx1"/>
                </a:solidFill>
                <a:latin typeface="Arial" pitchFamily="34" charset="0"/>
              </a:defRPr>
            </a:lvl2pPr>
            <a:lvl3pPr marL="1142809" indent="-228562">
              <a:defRPr sz="2400">
                <a:solidFill>
                  <a:schemeClr val="tx1"/>
                </a:solidFill>
                <a:latin typeface="Arial" pitchFamily="34" charset="0"/>
              </a:defRPr>
            </a:lvl3pPr>
            <a:lvl4pPr marL="1599934" indent="-228562">
              <a:defRPr sz="2400">
                <a:solidFill>
                  <a:schemeClr val="tx1"/>
                </a:solidFill>
                <a:latin typeface="Arial" pitchFamily="34" charset="0"/>
              </a:defRPr>
            </a:lvl4pPr>
            <a:lvl5pPr marL="2057058" indent="-228562">
              <a:defRPr sz="2400">
                <a:solidFill>
                  <a:schemeClr val="tx1"/>
                </a:solidFill>
                <a:latin typeface="Arial" pitchFamily="34" charset="0"/>
              </a:defRPr>
            </a:lvl5pPr>
            <a:lvl6pPr marL="2514181" indent="-228562" eaLnBrk="0" fontAlgn="base" hangingPunct="0">
              <a:spcBef>
                <a:spcPct val="0"/>
              </a:spcBef>
              <a:spcAft>
                <a:spcPct val="0"/>
              </a:spcAft>
              <a:defRPr sz="2400">
                <a:solidFill>
                  <a:schemeClr val="tx1"/>
                </a:solidFill>
                <a:latin typeface="Arial" pitchFamily="34" charset="0"/>
              </a:defRPr>
            </a:lvl6pPr>
            <a:lvl7pPr marL="2971306" indent="-228562" eaLnBrk="0" fontAlgn="base" hangingPunct="0">
              <a:spcBef>
                <a:spcPct val="0"/>
              </a:spcBef>
              <a:spcAft>
                <a:spcPct val="0"/>
              </a:spcAft>
              <a:defRPr sz="2400">
                <a:solidFill>
                  <a:schemeClr val="tx1"/>
                </a:solidFill>
                <a:latin typeface="Arial" pitchFamily="34" charset="0"/>
              </a:defRPr>
            </a:lvl7pPr>
            <a:lvl8pPr marL="3428429" indent="-228562" eaLnBrk="0" fontAlgn="base" hangingPunct="0">
              <a:spcBef>
                <a:spcPct val="0"/>
              </a:spcBef>
              <a:spcAft>
                <a:spcPct val="0"/>
              </a:spcAft>
              <a:defRPr sz="2400">
                <a:solidFill>
                  <a:schemeClr val="tx1"/>
                </a:solidFill>
                <a:latin typeface="Arial" pitchFamily="34" charset="0"/>
              </a:defRPr>
            </a:lvl8pPr>
            <a:lvl9pPr marL="3885553" indent="-228562" eaLnBrk="0" fontAlgn="base" hangingPunct="0">
              <a:spcBef>
                <a:spcPct val="0"/>
              </a:spcBef>
              <a:spcAft>
                <a:spcPct val="0"/>
              </a:spcAft>
              <a:defRPr sz="2400">
                <a:solidFill>
                  <a:schemeClr val="tx1"/>
                </a:solidFill>
                <a:latin typeface="Arial" pitchFamily="34" charset="0"/>
              </a:defRPr>
            </a:lvl9pPr>
          </a:lstStyle>
          <a:p>
            <a:fld id="{7F059631-47EA-4E41-B492-37F12B1691E8}" type="slidenum">
              <a:rPr lang="en-US" altLang="en-US" sz="1200">
                <a:latin typeface="Times" pitchFamily="18" charset="0"/>
              </a:rPr>
              <a:pPr/>
              <a:t>19</a:t>
            </a:fld>
            <a:endParaRPr lang="en-US" altLang="en-US" sz="1200" dirty="0">
              <a:latin typeface="Times" pitchFamily="18" charset="0"/>
            </a:endParaRPr>
          </a:p>
        </p:txBody>
      </p:sp>
      <p:sp>
        <p:nvSpPr>
          <p:cNvPr id="2" name="Notes Placeholder 1"/>
          <p:cNvSpPr>
            <a:spLocks noGrp="1"/>
          </p:cNvSpPr>
          <p:nvPr>
            <p:ph type="body" sz="quarter" idx="10"/>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ln/>
        </p:spPr>
      </p:sp>
      <p:sp>
        <p:nvSpPr>
          <p:cNvPr id="5" name="Slide Number Placeholder 3"/>
          <p:cNvSpPr>
            <a:spLocks noGrp="1"/>
          </p:cNvSpPr>
          <p:nvPr>
            <p:ph type="sldNum" sz="quarter" idx="5"/>
          </p:nvPr>
        </p:nvSpPr>
        <p:spPr>
          <a:xfrm>
            <a:off x="3970339" y="8829675"/>
            <a:ext cx="3038475" cy="465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826" indent="-285703">
              <a:defRPr sz="2400">
                <a:solidFill>
                  <a:schemeClr val="tx1"/>
                </a:solidFill>
                <a:latin typeface="Arial" pitchFamily="34" charset="0"/>
              </a:defRPr>
            </a:lvl2pPr>
            <a:lvl3pPr marL="1142809" indent="-228562">
              <a:defRPr sz="2400">
                <a:solidFill>
                  <a:schemeClr val="tx1"/>
                </a:solidFill>
                <a:latin typeface="Arial" pitchFamily="34" charset="0"/>
              </a:defRPr>
            </a:lvl3pPr>
            <a:lvl4pPr marL="1599934" indent="-228562">
              <a:defRPr sz="2400">
                <a:solidFill>
                  <a:schemeClr val="tx1"/>
                </a:solidFill>
                <a:latin typeface="Arial" pitchFamily="34" charset="0"/>
              </a:defRPr>
            </a:lvl4pPr>
            <a:lvl5pPr marL="2057058" indent="-228562">
              <a:defRPr sz="2400">
                <a:solidFill>
                  <a:schemeClr val="tx1"/>
                </a:solidFill>
                <a:latin typeface="Arial" pitchFamily="34" charset="0"/>
              </a:defRPr>
            </a:lvl5pPr>
            <a:lvl6pPr marL="2514181" indent="-228562" eaLnBrk="0" fontAlgn="base" hangingPunct="0">
              <a:spcBef>
                <a:spcPct val="0"/>
              </a:spcBef>
              <a:spcAft>
                <a:spcPct val="0"/>
              </a:spcAft>
              <a:defRPr sz="2400">
                <a:solidFill>
                  <a:schemeClr val="tx1"/>
                </a:solidFill>
                <a:latin typeface="Arial" pitchFamily="34" charset="0"/>
              </a:defRPr>
            </a:lvl6pPr>
            <a:lvl7pPr marL="2971306" indent="-228562" eaLnBrk="0" fontAlgn="base" hangingPunct="0">
              <a:spcBef>
                <a:spcPct val="0"/>
              </a:spcBef>
              <a:spcAft>
                <a:spcPct val="0"/>
              </a:spcAft>
              <a:defRPr sz="2400">
                <a:solidFill>
                  <a:schemeClr val="tx1"/>
                </a:solidFill>
                <a:latin typeface="Arial" pitchFamily="34" charset="0"/>
              </a:defRPr>
            </a:lvl7pPr>
            <a:lvl8pPr marL="3428429" indent="-228562" eaLnBrk="0" fontAlgn="base" hangingPunct="0">
              <a:spcBef>
                <a:spcPct val="0"/>
              </a:spcBef>
              <a:spcAft>
                <a:spcPct val="0"/>
              </a:spcAft>
              <a:defRPr sz="2400">
                <a:solidFill>
                  <a:schemeClr val="tx1"/>
                </a:solidFill>
                <a:latin typeface="Arial" pitchFamily="34" charset="0"/>
              </a:defRPr>
            </a:lvl8pPr>
            <a:lvl9pPr marL="3885553" indent="-228562" eaLnBrk="0" fontAlgn="base" hangingPunct="0">
              <a:spcBef>
                <a:spcPct val="0"/>
              </a:spcBef>
              <a:spcAft>
                <a:spcPct val="0"/>
              </a:spcAft>
              <a:defRPr sz="2400">
                <a:solidFill>
                  <a:schemeClr val="tx1"/>
                </a:solidFill>
                <a:latin typeface="Arial" pitchFamily="34" charset="0"/>
              </a:defRPr>
            </a:lvl9pPr>
          </a:lstStyle>
          <a:p>
            <a:fld id="{7F059631-47EA-4E41-B492-37F12B1691E8}" type="slidenum">
              <a:rPr lang="en-US" altLang="en-US" sz="1200">
                <a:latin typeface="Times" pitchFamily="18" charset="0"/>
              </a:rPr>
              <a:pPr/>
              <a:t>2</a:t>
            </a:fld>
            <a:endParaRPr lang="en-US" altLang="en-US" sz="1200" dirty="0">
              <a:latin typeface="Times" pitchFamily="18" charset="0"/>
            </a:endParaRPr>
          </a:p>
        </p:txBody>
      </p:sp>
      <p:sp>
        <p:nvSpPr>
          <p:cNvPr id="2" name="Notes Placeholder 1"/>
          <p:cNvSpPr>
            <a:spLocks noGrp="1"/>
          </p:cNvSpPr>
          <p:nvPr>
            <p:ph type="body" sz="quarter" idx="10"/>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5" name="Slide Number Placeholder 3"/>
          <p:cNvSpPr>
            <a:spLocks noGrp="1"/>
          </p:cNvSpPr>
          <p:nvPr>
            <p:ph type="sldNum" sz="quarter" idx="5"/>
          </p:nvPr>
        </p:nvSpPr>
        <p:spPr>
          <a:xfrm>
            <a:off x="3970339" y="8829675"/>
            <a:ext cx="3038475" cy="465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826" indent="-285703">
              <a:defRPr sz="2400">
                <a:solidFill>
                  <a:schemeClr val="tx1"/>
                </a:solidFill>
                <a:latin typeface="Arial" pitchFamily="34" charset="0"/>
              </a:defRPr>
            </a:lvl2pPr>
            <a:lvl3pPr marL="1142809" indent="-228562">
              <a:defRPr sz="2400">
                <a:solidFill>
                  <a:schemeClr val="tx1"/>
                </a:solidFill>
                <a:latin typeface="Arial" pitchFamily="34" charset="0"/>
              </a:defRPr>
            </a:lvl3pPr>
            <a:lvl4pPr marL="1599934" indent="-228562">
              <a:defRPr sz="2400">
                <a:solidFill>
                  <a:schemeClr val="tx1"/>
                </a:solidFill>
                <a:latin typeface="Arial" pitchFamily="34" charset="0"/>
              </a:defRPr>
            </a:lvl4pPr>
            <a:lvl5pPr marL="2057058" indent="-228562">
              <a:defRPr sz="2400">
                <a:solidFill>
                  <a:schemeClr val="tx1"/>
                </a:solidFill>
                <a:latin typeface="Arial" pitchFamily="34" charset="0"/>
              </a:defRPr>
            </a:lvl5pPr>
            <a:lvl6pPr marL="2514181" indent="-228562" eaLnBrk="0" fontAlgn="base" hangingPunct="0">
              <a:spcBef>
                <a:spcPct val="0"/>
              </a:spcBef>
              <a:spcAft>
                <a:spcPct val="0"/>
              </a:spcAft>
              <a:defRPr sz="2400">
                <a:solidFill>
                  <a:schemeClr val="tx1"/>
                </a:solidFill>
                <a:latin typeface="Arial" pitchFamily="34" charset="0"/>
              </a:defRPr>
            </a:lvl6pPr>
            <a:lvl7pPr marL="2971306" indent="-228562" eaLnBrk="0" fontAlgn="base" hangingPunct="0">
              <a:spcBef>
                <a:spcPct val="0"/>
              </a:spcBef>
              <a:spcAft>
                <a:spcPct val="0"/>
              </a:spcAft>
              <a:defRPr sz="2400">
                <a:solidFill>
                  <a:schemeClr val="tx1"/>
                </a:solidFill>
                <a:latin typeface="Arial" pitchFamily="34" charset="0"/>
              </a:defRPr>
            </a:lvl7pPr>
            <a:lvl8pPr marL="3428429" indent="-228562" eaLnBrk="0" fontAlgn="base" hangingPunct="0">
              <a:spcBef>
                <a:spcPct val="0"/>
              </a:spcBef>
              <a:spcAft>
                <a:spcPct val="0"/>
              </a:spcAft>
              <a:defRPr sz="2400">
                <a:solidFill>
                  <a:schemeClr val="tx1"/>
                </a:solidFill>
                <a:latin typeface="Arial" pitchFamily="34" charset="0"/>
              </a:defRPr>
            </a:lvl8pPr>
            <a:lvl9pPr marL="3885553" indent="-228562" eaLnBrk="0" fontAlgn="base" hangingPunct="0">
              <a:spcBef>
                <a:spcPct val="0"/>
              </a:spcBef>
              <a:spcAft>
                <a:spcPct val="0"/>
              </a:spcAft>
              <a:defRPr sz="2400">
                <a:solidFill>
                  <a:schemeClr val="tx1"/>
                </a:solidFill>
                <a:latin typeface="Arial" pitchFamily="34" charset="0"/>
              </a:defRPr>
            </a:lvl9pPr>
          </a:lstStyle>
          <a:p>
            <a:fld id="{7F059631-47EA-4E41-B492-37F12B1691E8}" type="slidenum">
              <a:rPr lang="en-US" altLang="en-US" sz="1200">
                <a:latin typeface="Times" pitchFamily="18" charset="0"/>
              </a:rPr>
              <a:pPr/>
              <a:t>20</a:t>
            </a:fld>
            <a:endParaRPr lang="en-US" altLang="en-US" sz="1200" dirty="0">
              <a:latin typeface="Times" pitchFamily="18" charset="0"/>
            </a:endParaRPr>
          </a:p>
        </p:txBody>
      </p:sp>
      <p:sp>
        <p:nvSpPr>
          <p:cNvPr id="2" name="Notes Placeholder 1"/>
          <p:cNvSpPr>
            <a:spLocks noGrp="1"/>
          </p:cNvSpPr>
          <p:nvPr>
            <p:ph type="body" sz="quarter" idx="10"/>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5" name="Slide Number Placeholder 3"/>
          <p:cNvSpPr>
            <a:spLocks noGrp="1"/>
          </p:cNvSpPr>
          <p:nvPr>
            <p:ph type="sldNum" sz="quarter" idx="5"/>
          </p:nvPr>
        </p:nvSpPr>
        <p:spPr>
          <a:xfrm>
            <a:off x="3970339" y="8829675"/>
            <a:ext cx="3038475" cy="465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826" indent="-285703">
              <a:defRPr sz="2400">
                <a:solidFill>
                  <a:schemeClr val="tx1"/>
                </a:solidFill>
                <a:latin typeface="Arial" pitchFamily="34" charset="0"/>
              </a:defRPr>
            </a:lvl2pPr>
            <a:lvl3pPr marL="1142809" indent="-228562">
              <a:defRPr sz="2400">
                <a:solidFill>
                  <a:schemeClr val="tx1"/>
                </a:solidFill>
                <a:latin typeface="Arial" pitchFamily="34" charset="0"/>
              </a:defRPr>
            </a:lvl3pPr>
            <a:lvl4pPr marL="1599934" indent="-228562">
              <a:defRPr sz="2400">
                <a:solidFill>
                  <a:schemeClr val="tx1"/>
                </a:solidFill>
                <a:latin typeface="Arial" pitchFamily="34" charset="0"/>
              </a:defRPr>
            </a:lvl4pPr>
            <a:lvl5pPr marL="2057058" indent="-228562">
              <a:defRPr sz="2400">
                <a:solidFill>
                  <a:schemeClr val="tx1"/>
                </a:solidFill>
                <a:latin typeface="Arial" pitchFamily="34" charset="0"/>
              </a:defRPr>
            </a:lvl5pPr>
            <a:lvl6pPr marL="2514181" indent="-228562" eaLnBrk="0" fontAlgn="base" hangingPunct="0">
              <a:spcBef>
                <a:spcPct val="0"/>
              </a:spcBef>
              <a:spcAft>
                <a:spcPct val="0"/>
              </a:spcAft>
              <a:defRPr sz="2400">
                <a:solidFill>
                  <a:schemeClr val="tx1"/>
                </a:solidFill>
                <a:latin typeface="Arial" pitchFamily="34" charset="0"/>
              </a:defRPr>
            </a:lvl6pPr>
            <a:lvl7pPr marL="2971306" indent="-228562" eaLnBrk="0" fontAlgn="base" hangingPunct="0">
              <a:spcBef>
                <a:spcPct val="0"/>
              </a:spcBef>
              <a:spcAft>
                <a:spcPct val="0"/>
              </a:spcAft>
              <a:defRPr sz="2400">
                <a:solidFill>
                  <a:schemeClr val="tx1"/>
                </a:solidFill>
                <a:latin typeface="Arial" pitchFamily="34" charset="0"/>
              </a:defRPr>
            </a:lvl7pPr>
            <a:lvl8pPr marL="3428429" indent="-228562" eaLnBrk="0" fontAlgn="base" hangingPunct="0">
              <a:spcBef>
                <a:spcPct val="0"/>
              </a:spcBef>
              <a:spcAft>
                <a:spcPct val="0"/>
              </a:spcAft>
              <a:defRPr sz="2400">
                <a:solidFill>
                  <a:schemeClr val="tx1"/>
                </a:solidFill>
                <a:latin typeface="Arial" pitchFamily="34" charset="0"/>
              </a:defRPr>
            </a:lvl8pPr>
            <a:lvl9pPr marL="3885553" indent="-228562" eaLnBrk="0" fontAlgn="base" hangingPunct="0">
              <a:spcBef>
                <a:spcPct val="0"/>
              </a:spcBef>
              <a:spcAft>
                <a:spcPct val="0"/>
              </a:spcAft>
              <a:defRPr sz="2400">
                <a:solidFill>
                  <a:schemeClr val="tx1"/>
                </a:solidFill>
                <a:latin typeface="Arial" pitchFamily="34" charset="0"/>
              </a:defRPr>
            </a:lvl9pPr>
          </a:lstStyle>
          <a:p>
            <a:fld id="{7F059631-47EA-4E41-B492-37F12B1691E8}" type="slidenum">
              <a:rPr lang="en-US" altLang="en-US" sz="1200">
                <a:latin typeface="Times" pitchFamily="18" charset="0"/>
              </a:rPr>
              <a:pPr/>
              <a:t>21</a:t>
            </a:fld>
            <a:endParaRPr lang="en-US" altLang="en-US" sz="1200" dirty="0">
              <a:latin typeface="Times" pitchFamily="18" charset="0"/>
            </a:endParaRPr>
          </a:p>
        </p:txBody>
      </p:sp>
      <p:sp>
        <p:nvSpPr>
          <p:cNvPr id="2" name="Notes Placeholder 1"/>
          <p:cNvSpPr>
            <a:spLocks noGrp="1"/>
          </p:cNvSpPr>
          <p:nvPr>
            <p:ph type="body" sz="quarter" idx="10"/>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5" name="Slide Number Placeholder 3"/>
          <p:cNvSpPr>
            <a:spLocks noGrp="1"/>
          </p:cNvSpPr>
          <p:nvPr>
            <p:ph type="sldNum" sz="quarter" idx="5"/>
          </p:nvPr>
        </p:nvSpPr>
        <p:spPr>
          <a:xfrm>
            <a:off x="3970339" y="8829675"/>
            <a:ext cx="3038475" cy="465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826" indent="-285703">
              <a:defRPr sz="2400">
                <a:solidFill>
                  <a:schemeClr val="tx1"/>
                </a:solidFill>
                <a:latin typeface="Arial" pitchFamily="34" charset="0"/>
              </a:defRPr>
            </a:lvl2pPr>
            <a:lvl3pPr marL="1142809" indent="-228562">
              <a:defRPr sz="2400">
                <a:solidFill>
                  <a:schemeClr val="tx1"/>
                </a:solidFill>
                <a:latin typeface="Arial" pitchFamily="34" charset="0"/>
              </a:defRPr>
            </a:lvl3pPr>
            <a:lvl4pPr marL="1599934" indent="-228562">
              <a:defRPr sz="2400">
                <a:solidFill>
                  <a:schemeClr val="tx1"/>
                </a:solidFill>
                <a:latin typeface="Arial" pitchFamily="34" charset="0"/>
              </a:defRPr>
            </a:lvl4pPr>
            <a:lvl5pPr marL="2057058" indent="-228562">
              <a:defRPr sz="2400">
                <a:solidFill>
                  <a:schemeClr val="tx1"/>
                </a:solidFill>
                <a:latin typeface="Arial" pitchFamily="34" charset="0"/>
              </a:defRPr>
            </a:lvl5pPr>
            <a:lvl6pPr marL="2514181" indent="-228562" eaLnBrk="0" fontAlgn="base" hangingPunct="0">
              <a:spcBef>
                <a:spcPct val="0"/>
              </a:spcBef>
              <a:spcAft>
                <a:spcPct val="0"/>
              </a:spcAft>
              <a:defRPr sz="2400">
                <a:solidFill>
                  <a:schemeClr val="tx1"/>
                </a:solidFill>
                <a:latin typeface="Arial" pitchFamily="34" charset="0"/>
              </a:defRPr>
            </a:lvl6pPr>
            <a:lvl7pPr marL="2971306" indent="-228562" eaLnBrk="0" fontAlgn="base" hangingPunct="0">
              <a:spcBef>
                <a:spcPct val="0"/>
              </a:spcBef>
              <a:spcAft>
                <a:spcPct val="0"/>
              </a:spcAft>
              <a:defRPr sz="2400">
                <a:solidFill>
                  <a:schemeClr val="tx1"/>
                </a:solidFill>
                <a:latin typeface="Arial" pitchFamily="34" charset="0"/>
              </a:defRPr>
            </a:lvl7pPr>
            <a:lvl8pPr marL="3428429" indent="-228562" eaLnBrk="0" fontAlgn="base" hangingPunct="0">
              <a:spcBef>
                <a:spcPct val="0"/>
              </a:spcBef>
              <a:spcAft>
                <a:spcPct val="0"/>
              </a:spcAft>
              <a:defRPr sz="2400">
                <a:solidFill>
                  <a:schemeClr val="tx1"/>
                </a:solidFill>
                <a:latin typeface="Arial" pitchFamily="34" charset="0"/>
              </a:defRPr>
            </a:lvl8pPr>
            <a:lvl9pPr marL="3885553" indent="-228562" eaLnBrk="0" fontAlgn="base" hangingPunct="0">
              <a:spcBef>
                <a:spcPct val="0"/>
              </a:spcBef>
              <a:spcAft>
                <a:spcPct val="0"/>
              </a:spcAft>
              <a:defRPr sz="2400">
                <a:solidFill>
                  <a:schemeClr val="tx1"/>
                </a:solidFill>
                <a:latin typeface="Arial" pitchFamily="34" charset="0"/>
              </a:defRPr>
            </a:lvl9pPr>
          </a:lstStyle>
          <a:p>
            <a:fld id="{7F059631-47EA-4E41-B492-37F12B1691E8}" type="slidenum">
              <a:rPr lang="en-US" altLang="en-US" sz="1200">
                <a:latin typeface="Times" pitchFamily="18" charset="0"/>
              </a:rPr>
              <a:pPr/>
              <a:t>22</a:t>
            </a:fld>
            <a:endParaRPr lang="en-US" altLang="en-US" sz="1200" dirty="0">
              <a:latin typeface="Times" pitchFamily="18" charset="0"/>
            </a:endParaRPr>
          </a:p>
        </p:txBody>
      </p:sp>
      <p:sp>
        <p:nvSpPr>
          <p:cNvPr id="2" name="Notes Placeholder 1"/>
          <p:cNvSpPr>
            <a:spLocks noGrp="1"/>
          </p:cNvSpPr>
          <p:nvPr>
            <p:ph type="body" sz="quarter" idx="10"/>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5" name="Slide Number Placeholder 3"/>
          <p:cNvSpPr>
            <a:spLocks noGrp="1"/>
          </p:cNvSpPr>
          <p:nvPr>
            <p:ph type="sldNum" sz="quarter" idx="5"/>
          </p:nvPr>
        </p:nvSpPr>
        <p:spPr>
          <a:xfrm>
            <a:off x="3970339" y="8829675"/>
            <a:ext cx="3038475" cy="465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826" indent="-285703">
              <a:defRPr sz="2400">
                <a:solidFill>
                  <a:schemeClr val="tx1"/>
                </a:solidFill>
                <a:latin typeface="Arial" pitchFamily="34" charset="0"/>
              </a:defRPr>
            </a:lvl2pPr>
            <a:lvl3pPr marL="1142809" indent="-228562">
              <a:defRPr sz="2400">
                <a:solidFill>
                  <a:schemeClr val="tx1"/>
                </a:solidFill>
                <a:latin typeface="Arial" pitchFamily="34" charset="0"/>
              </a:defRPr>
            </a:lvl3pPr>
            <a:lvl4pPr marL="1599934" indent="-228562">
              <a:defRPr sz="2400">
                <a:solidFill>
                  <a:schemeClr val="tx1"/>
                </a:solidFill>
                <a:latin typeface="Arial" pitchFamily="34" charset="0"/>
              </a:defRPr>
            </a:lvl4pPr>
            <a:lvl5pPr marL="2057058" indent="-228562">
              <a:defRPr sz="2400">
                <a:solidFill>
                  <a:schemeClr val="tx1"/>
                </a:solidFill>
                <a:latin typeface="Arial" pitchFamily="34" charset="0"/>
              </a:defRPr>
            </a:lvl5pPr>
            <a:lvl6pPr marL="2514181" indent="-228562" eaLnBrk="0" fontAlgn="base" hangingPunct="0">
              <a:spcBef>
                <a:spcPct val="0"/>
              </a:spcBef>
              <a:spcAft>
                <a:spcPct val="0"/>
              </a:spcAft>
              <a:defRPr sz="2400">
                <a:solidFill>
                  <a:schemeClr val="tx1"/>
                </a:solidFill>
                <a:latin typeface="Arial" pitchFamily="34" charset="0"/>
              </a:defRPr>
            </a:lvl6pPr>
            <a:lvl7pPr marL="2971306" indent="-228562" eaLnBrk="0" fontAlgn="base" hangingPunct="0">
              <a:spcBef>
                <a:spcPct val="0"/>
              </a:spcBef>
              <a:spcAft>
                <a:spcPct val="0"/>
              </a:spcAft>
              <a:defRPr sz="2400">
                <a:solidFill>
                  <a:schemeClr val="tx1"/>
                </a:solidFill>
                <a:latin typeface="Arial" pitchFamily="34" charset="0"/>
              </a:defRPr>
            </a:lvl7pPr>
            <a:lvl8pPr marL="3428429" indent="-228562" eaLnBrk="0" fontAlgn="base" hangingPunct="0">
              <a:spcBef>
                <a:spcPct val="0"/>
              </a:spcBef>
              <a:spcAft>
                <a:spcPct val="0"/>
              </a:spcAft>
              <a:defRPr sz="2400">
                <a:solidFill>
                  <a:schemeClr val="tx1"/>
                </a:solidFill>
                <a:latin typeface="Arial" pitchFamily="34" charset="0"/>
              </a:defRPr>
            </a:lvl8pPr>
            <a:lvl9pPr marL="3885553" indent="-228562" eaLnBrk="0" fontAlgn="base" hangingPunct="0">
              <a:spcBef>
                <a:spcPct val="0"/>
              </a:spcBef>
              <a:spcAft>
                <a:spcPct val="0"/>
              </a:spcAft>
              <a:defRPr sz="2400">
                <a:solidFill>
                  <a:schemeClr val="tx1"/>
                </a:solidFill>
                <a:latin typeface="Arial" pitchFamily="34" charset="0"/>
              </a:defRPr>
            </a:lvl9pPr>
          </a:lstStyle>
          <a:p>
            <a:fld id="{7F059631-47EA-4E41-B492-37F12B1691E8}" type="slidenum">
              <a:rPr lang="en-US" altLang="en-US" sz="1200">
                <a:latin typeface="Times" pitchFamily="18" charset="0"/>
              </a:rPr>
              <a:pPr/>
              <a:t>23</a:t>
            </a:fld>
            <a:endParaRPr lang="en-US" altLang="en-US" sz="1200" dirty="0">
              <a:latin typeface="Times" pitchFamily="18" charset="0"/>
            </a:endParaRPr>
          </a:p>
        </p:txBody>
      </p:sp>
      <p:sp>
        <p:nvSpPr>
          <p:cNvPr id="2" name="Notes Placeholder 1"/>
          <p:cNvSpPr>
            <a:spLocks noGrp="1"/>
          </p:cNvSpPr>
          <p:nvPr>
            <p:ph type="body" sz="quarter" idx="10"/>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5" name="Slide Number Placeholder 3"/>
          <p:cNvSpPr>
            <a:spLocks noGrp="1"/>
          </p:cNvSpPr>
          <p:nvPr>
            <p:ph type="sldNum" sz="quarter" idx="5"/>
          </p:nvPr>
        </p:nvSpPr>
        <p:spPr>
          <a:xfrm>
            <a:off x="3970339" y="8829675"/>
            <a:ext cx="3038475" cy="465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826" indent="-285703">
              <a:defRPr sz="2400">
                <a:solidFill>
                  <a:schemeClr val="tx1"/>
                </a:solidFill>
                <a:latin typeface="Arial" pitchFamily="34" charset="0"/>
              </a:defRPr>
            </a:lvl2pPr>
            <a:lvl3pPr marL="1142809" indent="-228562">
              <a:defRPr sz="2400">
                <a:solidFill>
                  <a:schemeClr val="tx1"/>
                </a:solidFill>
                <a:latin typeface="Arial" pitchFamily="34" charset="0"/>
              </a:defRPr>
            </a:lvl3pPr>
            <a:lvl4pPr marL="1599934" indent="-228562">
              <a:defRPr sz="2400">
                <a:solidFill>
                  <a:schemeClr val="tx1"/>
                </a:solidFill>
                <a:latin typeface="Arial" pitchFamily="34" charset="0"/>
              </a:defRPr>
            </a:lvl4pPr>
            <a:lvl5pPr marL="2057058" indent="-228562">
              <a:defRPr sz="2400">
                <a:solidFill>
                  <a:schemeClr val="tx1"/>
                </a:solidFill>
                <a:latin typeface="Arial" pitchFamily="34" charset="0"/>
              </a:defRPr>
            </a:lvl5pPr>
            <a:lvl6pPr marL="2514181" indent="-228562" eaLnBrk="0" fontAlgn="base" hangingPunct="0">
              <a:spcBef>
                <a:spcPct val="0"/>
              </a:spcBef>
              <a:spcAft>
                <a:spcPct val="0"/>
              </a:spcAft>
              <a:defRPr sz="2400">
                <a:solidFill>
                  <a:schemeClr val="tx1"/>
                </a:solidFill>
                <a:latin typeface="Arial" pitchFamily="34" charset="0"/>
              </a:defRPr>
            </a:lvl6pPr>
            <a:lvl7pPr marL="2971306" indent="-228562" eaLnBrk="0" fontAlgn="base" hangingPunct="0">
              <a:spcBef>
                <a:spcPct val="0"/>
              </a:spcBef>
              <a:spcAft>
                <a:spcPct val="0"/>
              </a:spcAft>
              <a:defRPr sz="2400">
                <a:solidFill>
                  <a:schemeClr val="tx1"/>
                </a:solidFill>
                <a:latin typeface="Arial" pitchFamily="34" charset="0"/>
              </a:defRPr>
            </a:lvl7pPr>
            <a:lvl8pPr marL="3428429" indent="-228562" eaLnBrk="0" fontAlgn="base" hangingPunct="0">
              <a:spcBef>
                <a:spcPct val="0"/>
              </a:spcBef>
              <a:spcAft>
                <a:spcPct val="0"/>
              </a:spcAft>
              <a:defRPr sz="2400">
                <a:solidFill>
                  <a:schemeClr val="tx1"/>
                </a:solidFill>
                <a:latin typeface="Arial" pitchFamily="34" charset="0"/>
              </a:defRPr>
            </a:lvl8pPr>
            <a:lvl9pPr marL="3885553" indent="-228562" eaLnBrk="0" fontAlgn="base" hangingPunct="0">
              <a:spcBef>
                <a:spcPct val="0"/>
              </a:spcBef>
              <a:spcAft>
                <a:spcPct val="0"/>
              </a:spcAft>
              <a:defRPr sz="2400">
                <a:solidFill>
                  <a:schemeClr val="tx1"/>
                </a:solidFill>
                <a:latin typeface="Arial" pitchFamily="34" charset="0"/>
              </a:defRPr>
            </a:lvl9pPr>
          </a:lstStyle>
          <a:p>
            <a:fld id="{7F059631-47EA-4E41-B492-37F12B1691E8}" type="slidenum">
              <a:rPr lang="en-US" altLang="en-US" sz="1200">
                <a:latin typeface="Times" pitchFamily="18" charset="0"/>
              </a:rPr>
              <a:pPr/>
              <a:t>24</a:t>
            </a:fld>
            <a:endParaRPr lang="en-US" altLang="en-US" sz="1200" dirty="0">
              <a:latin typeface="Times" pitchFamily="18" charset="0"/>
            </a:endParaRPr>
          </a:p>
        </p:txBody>
      </p:sp>
      <p:sp>
        <p:nvSpPr>
          <p:cNvPr id="2" name="Notes Placeholder 1"/>
          <p:cNvSpPr>
            <a:spLocks noGrp="1"/>
          </p:cNvSpPr>
          <p:nvPr>
            <p:ph type="body" sz="quarter" idx="10"/>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5" name="Slide Number Placeholder 3"/>
          <p:cNvSpPr>
            <a:spLocks noGrp="1"/>
          </p:cNvSpPr>
          <p:nvPr>
            <p:ph type="sldNum" sz="quarter" idx="5"/>
          </p:nvPr>
        </p:nvSpPr>
        <p:spPr>
          <a:xfrm>
            <a:off x="3970339" y="8829675"/>
            <a:ext cx="3038475" cy="465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826" indent="-285703">
              <a:defRPr sz="2400">
                <a:solidFill>
                  <a:schemeClr val="tx1"/>
                </a:solidFill>
                <a:latin typeface="Arial" pitchFamily="34" charset="0"/>
              </a:defRPr>
            </a:lvl2pPr>
            <a:lvl3pPr marL="1142809" indent="-228562">
              <a:defRPr sz="2400">
                <a:solidFill>
                  <a:schemeClr val="tx1"/>
                </a:solidFill>
                <a:latin typeface="Arial" pitchFamily="34" charset="0"/>
              </a:defRPr>
            </a:lvl3pPr>
            <a:lvl4pPr marL="1599934" indent="-228562">
              <a:defRPr sz="2400">
                <a:solidFill>
                  <a:schemeClr val="tx1"/>
                </a:solidFill>
                <a:latin typeface="Arial" pitchFamily="34" charset="0"/>
              </a:defRPr>
            </a:lvl4pPr>
            <a:lvl5pPr marL="2057058" indent="-228562">
              <a:defRPr sz="2400">
                <a:solidFill>
                  <a:schemeClr val="tx1"/>
                </a:solidFill>
                <a:latin typeface="Arial" pitchFamily="34" charset="0"/>
              </a:defRPr>
            </a:lvl5pPr>
            <a:lvl6pPr marL="2514181" indent="-228562" eaLnBrk="0" fontAlgn="base" hangingPunct="0">
              <a:spcBef>
                <a:spcPct val="0"/>
              </a:spcBef>
              <a:spcAft>
                <a:spcPct val="0"/>
              </a:spcAft>
              <a:defRPr sz="2400">
                <a:solidFill>
                  <a:schemeClr val="tx1"/>
                </a:solidFill>
                <a:latin typeface="Arial" pitchFamily="34" charset="0"/>
              </a:defRPr>
            </a:lvl6pPr>
            <a:lvl7pPr marL="2971306" indent="-228562" eaLnBrk="0" fontAlgn="base" hangingPunct="0">
              <a:spcBef>
                <a:spcPct val="0"/>
              </a:spcBef>
              <a:spcAft>
                <a:spcPct val="0"/>
              </a:spcAft>
              <a:defRPr sz="2400">
                <a:solidFill>
                  <a:schemeClr val="tx1"/>
                </a:solidFill>
                <a:latin typeface="Arial" pitchFamily="34" charset="0"/>
              </a:defRPr>
            </a:lvl7pPr>
            <a:lvl8pPr marL="3428429" indent="-228562" eaLnBrk="0" fontAlgn="base" hangingPunct="0">
              <a:spcBef>
                <a:spcPct val="0"/>
              </a:spcBef>
              <a:spcAft>
                <a:spcPct val="0"/>
              </a:spcAft>
              <a:defRPr sz="2400">
                <a:solidFill>
                  <a:schemeClr val="tx1"/>
                </a:solidFill>
                <a:latin typeface="Arial" pitchFamily="34" charset="0"/>
              </a:defRPr>
            </a:lvl8pPr>
            <a:lvl9pPr marL="3885553" indent="-228562" eaLnBrk="0" fontAlgn="base" hangingPunct="0">
              <a:spcBef>
                <a:spcPct val="0"/>
              </a:spcBef>
              <a:spcAft>
                <a:spcPct val="0"/>
              </a:spcAft>
              <a:defRPr sz="2400">
                <a:solidFill>
                  <a:schemeClr val="tx1"/>
                </a:solidFill>
                <a:latin typeface="Arial" pitchFamily="34" charset="0"/>
              </a:defRPr>
            </a:lvl9pPr>
          </a:lstStyle>
          <a:p>
            <a:fld id="{7F059631-47EA-4E41-B492-37F12B1691E8}" type="slidenum">
              <a:rPr lang="en-US" altLang="en-US" sz="1200">
                <a:latin typeface="Times" pitchFamily="18" charset="0"/>
              </a:rPr>
              <a:pPr/>
              <a:t>25</a:t>
            </a:fld>
            <a:endParaRPr lang="en-US" altLang="en-US" sz="1200" dirty="0">
              <a:latin typeface="Times" pitchFamily="18" charset="0"/>
            </a:endParaRPr>
          </a:p>
        </p:txBody>
      </p:sp>
      <p:sp>
        <p:nvSpPr>
          <p:cNvPr id="2" name="Notes Placeholder 1"/>
          <p:cNvSpPr>
            <a:spLocks noGrp="1"/>
          </p:cNvSpPr>
          <p:nvPr>
            <p:ph type="body" sz="quarter" idx="10"/>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5" name="Slide Number Placeholder 3"/>
          <p:cNvSpPr>
            <a:spLocks noGrp="1"/>
          </p:cNvSpPr>
          <p:nvPr>
            <p:ph type="sldNum" sz="quarter" idx="5"/>
          </p:nvPr>
        </p:nvSpPr>
        <p:spPr>
          <a:xfrm>
            <a:off x="3970339" y="8829675"/>
            <a:ext cx="3038475" cy="465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826" indent="-285703">
              <a:defRPr sz="2400">
                <a:solidFill>
                  <a:schemeClr val="tx1"/>
                </a:solidFill>
                <a:latin typeface="Arial" pitchFamily="34" charset="0"/>
              </a:defRPr>
            </a:lvl2pPr>
            <a:lvl3pPr marL="1142809" indent="-228562">
              <a:defRPr sz="2400">
                <a:solidFill>
                  <a:schemeClr val="tx1"/>
                </a:solidFill>
                <a:latin typeface="Arial" pitchFamily="34" charset="0"/>
              </a:defRPr>
            </a:lvl3pPr>
            <a:lvl4pPr marL="1599934" indent="-228562">
              <a:defRPr sz="2400">
                <a:solidFill>
                  <a:schemeClr val="tx1"/>
                </a:solidFill>
                <a:latin typeface="Arial" pitchFamily="34" charset="0"/>
              </a:defRPr>
            </a:lvl4pPr>
            <a:lvl5pPr marL="2057058" indent="-228562">
              <a:defRPr sz="2400">
                <a:solidFill>
                  <a:schemeClr val="tx1"/>
                </a:solidFill>
                <a:latin typeface="Arial" pitchFamily="34" charset="0"/>
              </a:defRPr>
            </a:lvl5pPr>
            <a:lvl6pPr marL="2514181" indent="-228562" eaLnBrk="0" fontAlgn="base" hangingPunct="0">
              <a:spcBef>
                <a:spcPct val="0"/>
              </a:spcBef>
              <a:spcAft>
                <a:spcPct val="0"/>
              </a:spcAft>
              <a:defRPr sz="2400">
                <a:solidFill>
                  <a:schemeClr val="tx1"/>
                </a:solidFill>
                <a:latin typeface="Arial" pitchFamily="34" charset="0"/>
              </a:defRPr>
            </a:lvl6pPr>
            <a:lvl7pPr marL="2971306" indent="-228562" eaLnBrk="0" fontAlgn="base" hangingPunct="0">
              <a:spcBef>
                <a:spcPct val="0"/>
              </a:spcBef>
              <a:spcAft>
                <a:spcPct val="0"/>
              </a:spcAft>
              <a:defRPr sz="2400">
                <a:solidFill>
                  <a:schemeClr val="tx1"/>
                </a:solidFill>
                <a:latin typeface="Arial" pitchFamily="34" charset="0"/>
              </a:defRPr>
            </a:lvl7pPr>
            <a:lvl8pPr marL="3428429" indent="-228562" eaLnBrk="0" fontAlgn="base" hangingPunct="0">
              <a:spcBef>
                <a:spcPct val="0"/>
              </a:spcBef>
              <a:spcAft>
                <a:spcPct val="0"/>
              </a:spcAft>
              <a:defRPr sz="2400">
                <a:solidFill>
                  <a:schemeClr val="tx1"/>
                </a:solidFill>
                <a:latin typeface="Arial" pitchFamily="34" charset="0"/>
              </a:defRPr>
            </a:lvl8pPr>
            <a:lvl9pPr marL="3885553" indent="-228562" eaLnBrk="0" fontAlgn="base" hangingPunct="0">
              <a:spcBef>
                <a:spcPct val="0"/>
              </a:spcBef>
              <a:spcAft>
                <a:spcPct val="0"/>
              </a:spcAft>
              <a:defRPr sz="2400">
                <a:solidFill>
                  <a:schemeClr val="tx1"/>
                </a:solidFill>
                <a:latin typeface="Arial" pitchFamily="34" charset="0"/>
              </a:defRPr>
            </a:lvl9pPr>
          </a:lstStyle>
          <a:p>
            <a:fld id="{7F059631-47EA-4E41-B492-37F12B1691E8}" type="slidenum">
              <a:rPr lang="en-US" altLang="en-US" sz="1200">
                <a:latin typeface="Times" pitchFamily="18" charset="0"/>
              </a:rPr>
              <a:pPr/>
              <a:t>26</a:t>
            </a:fld>
            <a:endParaRPr lang="en-US" altLang="en-US" sz="1200" dirty="0">
              <a:latin typeface="Times" pitchFamily="18" charset="0"/>
            </a:endParaRPr>
          </a:p>
        </p:txBody>
      </p:sp>
      <p:sp>
        <p:nvSpPr>
          <p:cNvPr id="2" name="Notes Placeholder 1"/>
          <p:cNvSpPr>
            <a:spLocks noGrp="1"/>
          </p:cNvSpPr>
          <p:nvPr>
            <p:ph type="body" sz="quarter" idx="10"/>
          </p:nvPr>
        </p:nvSpPr>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57066" indent="-291179" eaLnBrk="0" hangingPunct="0">
              <a:spcBef>
                <a:spcPct val="30000"/>
              </a:spcBef>
              <a:defRPr sz="1200">
                <a:solidFill>
                  <a:schemeClr val="tx1"/>
                </a:solidFill>
                <a:latin typeface="Times New Roman" pitchFamily="18" charset="0"/>
              </a:defRPr>
            </a:lvl2pPr>
            <a:lvl3pPr marL="1164717" indent="-232943" eaLnBrk="0" hangingPunct="0">
              <a:spcBef>
                <a:spcPct val="30000"/>
              </a:spcBef>
              <a:defRPr sz="1200">
                <a:solidFill>
                  <a:schemeClr val="tx1"/>
                </a:solidFill>
                <a:latin typeface="Times New Roman" pitchFamily="18" charset="0"/>
              </a:defRPr>
            </a:lvl3pPr>
            <a:lvl4pPr marL="1630604" indent="-232943" eaLnBrk="0" hangingPunct="0">
              <a:spcBef>
                <a:spcPct val="30000"/>
              </a:spcBef>
              <a:defRPr sz="1200">
                <a:solidFill>
                  <a:schemeClr val="tx1"/>
                </a:solidFill>
                <a:latin typeface="Times New Roman" pitchFamily="18" charset="0"/>
              </a:defRPr>
            </a:lvl4pPr>
            <a:lvl5pPr marL="2096491" indent="-232943" eaLnBrk="0" hangingPunct="0">
              <a:spcBef>
                <a:spcPct val="30000"/>
              </a:spcBef>
              <a:defRPr sz="1200">
                <a:solidFill>
                  <a:schemeClr val="tx1"/>
                </a:solidFill>
                <a:latin typeface="Times New Roman" pitchFamily="18" charset="0"/>
              </a:defRPr>
            </a:lvl5pPr>
            <a:lvl6pPr marL="2562377" indent="-232943" eaLnBrk="0" fontAlgn="base" hangingPunct="0">
              <a:spcBef>
                <a:spcPct val="30000"/>
              </a:spcBef>
              <a:spcAft>
                <a:spcPct val="0"/>
              </a:spcAft>
              <a:defRPr sz="1200">
                <a:solidFill>
                  <a:schemeClr val="tx1"/>
                </a:solidFill>
                <a:latin typeface="Times New Roman" pitchFamily="18" charset="0"/>
              </a:defRPr>
            </a:lvl6pPr>
            <a:lvl7pPr marL="3028264" indent="-232943" eaLnBrk="0" fontAlgn="base" hangingPunct="0">
              <a:spcBef>
                <a:spcPct val="30000"/>
              </a:spcBef>
              <a:spcAft>
                <a:spcPct val="0"/>
              </a:spcAft>
              <a:defRPr sz="1200">
                <a:solidFill>
                  <a:schemeClr val="tx1"/>
                </a:solidFill>
                <a:latin typeface="Times New Roman" pitchFamily="18" charset="0"/>
              </a:defRPr>
            </a:lvl7pPr>
            <a:lvl8pPr marL="3494151" indent="-232943" eaLnBrk="0" fontAlgn="base" hangingPunct="0">
              <a:spcBef>
                <a:spcPct val="30000"/>
              </a:spcBef>
              <a:spcAft>
                <a:spcPct val="0"/>
              </a:spcAft>
              <a:defRPr sz="1200">
                <a:solidFill>
                  <a:schemeClr val="tx1"/>
                </a:solidFill>
                <a:latin typeface="Times New Roman" pitchFamily="18" charset="0"/>
              </a:defRPr>
            </a:lvl8pPr>
            <a:lvl9pPr marL="3960038" indent="-23294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8E7AF813-DC3E-45DF-A05B-288757BB2E49}" type="slidenum">
              <a:rPr lang="en-US" altLang="en-US" smtClean="0"/>
              <a:pPr eaLnBrk="1" hangingPunct="1">
                <a:spcBef>
                  <a:spcPct val="0"/>
                </a:spcBef>
              </a:pPr>
              <a:t>27</a:t>
            </a:fld>
            <a:endParaRPr lang="en-US" altLang="en-US" dirty="0"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endParaRPr lang="en-US" altLang="en-US" dirty="0"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57066" indent="-291179" eaLnBrk="0" hangingPunct="0">
              <a:spcBef>
                <a:spcPct val="30000"/>
              </a:spcBef>
              <a:defRPr sz="1200">
                <a:solidFill>
                  <a:schemeClr val="tx1"/>
                </a:solidFill>
                <a:latin typeface="Times New Roman" pitchFamily="18" charset="0"/>
              </a:defRPr>
            </a:lvl2pPr>
            <a:lvl3pPr marL="1164717" indent="-232943" eaLnBrk="0" hangingPunct="0">
              <a:spcBef>
                <a:spcPct val="30000"/>
              </a:spcBef>
              <a:defRPr sz="1200">
                <a:solidFill>
                  <a:schemeClr val="tx1"/>
                </a:solidFill>
                <a:latin typeface="Times New Roman" pitchFamily="18" charset="0"/>
              </a:defRPr>
            </a:lvl3pPr>
            <a:lvl4pPr marL="1630604" indent="-232943" eaLnBrk="0" hangingPunct="0">
              <a:spcBef>
                <a:spcPct val="30000"/>
              </a:spcBef>
              <a:defRPr sz="1200">
                <a:solidFill>
                  <a:schemeClr val="tx1"/>
                </a:solidFill>
                <a:latin typeface="Times New Roman" pitchFamily="18" charset="0"/>
              </a:defRPr>
            </a:lvl4pPr>
            <a:lvl5pPr marL="2096491" indent="-232943" eaLnBrk="0" hangingPunct="0">
              <a:spcBef>
                <a:spcPct val="30000"/>
              </a:spcBef>
              <a:defRPr sz="1200">
                <a:solidFill>
                  <a:schemeClr val="tx1"/>
                </a:solidFill>
                <a:latin typeface="Times New Roman" pitchFamily="18" charset="0"/>
              </a:defRPr>
            </a:lvl5pPr>
            <a:lvl6pPr marL="2562377" indent="-232943" eaLnBrk="0" fontAlgn="base" hangingPunct="0">
              <a:spcBef>
                <a:spcPct val="30000"/>
              </a:spcBef>
              <a:spcAft>
                <a:spcPct val="0"/>
              </a:spcAft>
              <a:defRPr sz="1200">
                <a:solidFill>
                  <a:schemeClr val="tx1"/>
                </a:solidFill>
                <a:latin typeface="Times New Roman" pitchFamily="18" charset="0"/>
              </a:defRPr>
            </a:lvl6pPr>
            <a:lvl7pPr marL="3028264" indent="-232943" eaLnBrk="0" fontAlgn="base" hangingPunct="0">
              <a:spcBef>
                <a:spcPct val="30000"/>
              </a:spcBef>
              <a:spcAft>
                <a:spcPct val="0"/>
              </a:spcAft>
              <a:defRPr sz="1200">
                <a:solidFill>
                  <a:schemeClr val="tx1"/>
                </a:solidFill>
                <a:latin typeface="Times New Roman" pitchFamily="18" charset="0"/>
              </a:defRPr>
            </a:lvl7pPr>
            <a:lvl8pPr marL="3494151" indent="-232943" eaLnBrk="0" fontAlgn="base" hangingPunct="0">
              <a:spcBef>
                <a:spcPct val="30000"/>
              </a:spcBef>
              <a:spcAft>
                <a:spcPct val="0"/>
              </a:spcAft>
              <a:defRPr sz="1200">
                <a:solidFill>
                  <a:schemeClr val="tx1"/>
                </a:solidFill>
                <a:latin typeface="Times New Roman" pitchFamily="18" charset="0"/>
              </a:defRPr>
            </a:lvl8pPr>
            <a:lvl9pPr marL="3960038" indent="-23294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8F1CBFA-F571-4B57-9981-D600A0D1C298}" type="slidenum">
              <a:rPr lang="en-US" altLang="en-US" smtClean="0"/>
              <a:pPr eaLnBrk="1" hangingPunct="1">
                <a:spcBef>
                  <a:spcPct val="0"/>
                </a:spcBef>
              </a:pPr>
              <a:t>28</a:t>
            </a:fld>
            <a:endParaRPr lang="en-US" altLang="en-US" dirty="0"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endParaRPr lang="en-US" altLang="en-US" dirty="0"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57066" indent="-291179" eaLnBrk="0" hangingPunct="0">
              <a:spcBef>
                <a:spcPct val="30000"/>
              </a:spcBef>
              <a:defRPr sz="1200">
                <a:solidFill>
                  <a:schemeClr val="tx1"/>
                </a:solidFill>
                <a:latin typeface="Times New Roman" pitchFamily="18" charset="0"/>
              </a:defRPr>
            </a:lvl2pPr>
            <a:lvl3pPr marL="1164717" indent="-232943" eaLnBrk="0" hangingPunct="0">
              <a:spcBef>
                <a:spcPct val="30000"/>
              </a:spcBef>
              <a:defRPr sz="1200">
                <a:solidFill>
                  <a:schemeClr val="tx1"/>
                </a:solidFill>
                <a:latin typeface="Times New Roman" pitchFamily="18" charset="0"/>
              </a:defRPr>
            </a:lvl3pPr>
            <a:lvl4pPr marL="1630604" indent="-232943" eaLnBrk="0" hangingPunct="0">
              <a:spcBef>
                <a:spcPct val="30000"/>
              </a:spcBef>
              <a:defRPr sz="1200">
                <a:solidFill>
                  <a:schemeClr val="tx1"/>
                </a:solidFill>
                <a:latin typeface="Times New Roman" pitchFamily="18" charset="0"/>
              </a:defRPr>
            </a:lvl4pPr>
            <a:lvl5pPr marL="2096491" indent="-232943" eaLnBrk="0" hangingPunct="0">
              <a:spcBef>
                <a:spcPct val="30000"/>
              </a:spcBef>
              <a:defRPr sz="1200">
                <a:solidFill>
                  <a:schemeClr val="tx1"/>
                </a:solidFill>
                <a:latin typeface="Times New Roman" pitchFamily="18" charset="0"/>
              </a:defRPr>
            </a:lvl5pPr>
            <a:lvl6pPr marL="2562377" indent="-232943" eaLnBrk="0" fontAlgn="base" hangingPunct="0">
              <a:spcBef>
                <a:spcPct val="30000"/>
              </a:spcBef>
              <a:spcAft>
                <a:spcPct val="0"/>
              </a:spcAft>
              <a:defRPr sz="1200">
                <a:solidFill>
                  <a:schemeClr val="tx1"/>
                </a:solidFill>
                <a:latin typeface="Times New Roman" pitchFamily="18" charset="0"/>
              </a:defRPr>
            </a:lvl6pPr>
            <a:lvl7pPr marL="3028264" indent="-232943" eaLnBrk="0" fontAlgn="base" hangingPunct="0">
              <a:spcBef>
                <a:spcPct val="30000"/>
              </a:spcBef>
              <a:spcAft>
                <a:spcPct val="0"/>
              </a:spcAft>
              <a:defRPr sz="1200">
                <a:solidFill>
                  <a:schemeClr val="tx1"/>
                </a:solidFill>
                <a:latin typeface="Times New Roman" pitchFamily="18" charset="0"/>
              </a:defRPr>
            </a:lvl7pPr>
            <a:lvl8pPr marL="3494151" indent="-232943" eaLnBrk="0" fontAlgn="base" hangingPunct="0">
              <a:spcBef>
                <a:spcPct val="30000"/>
              </a:spcBef>
              <a:spcAft>
                <a:spcPct val="0"/>
              </a:spcAft>
              <a:defRPr sz="1200">
                <a:solidFill>
                  <a:schemeClr val="tx1"/>
                </a:solidFill>
                <a:latin typeface="Times New Roman" pitchFamily="18" charset="0"/>
              </a:defRPr>
            </a:lvl8pPr>
            <a:lvl9pPr marL="3960038" indent="-23294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8F1CBFA-F571-4B57-9981-D600A0D1C298}" type="slidenum">
              <a:rPr lang="en-US" altLang="en-US" smtClean="0"/>
              <a:pPr eaLnBrk="1" hangingPunct="1">
                <a:spcBef>
                  <a:spcPct val="0"/>
                </a:spcBef>
              </a:pPr>
              <a:t>29</a:t>
            </a:fld>
            <a:endParaRPr lang="en-US" altLang="en-US" dirty="0"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endParaRPr lang="en-US" altLang="en-US" dirty="0"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5" name="Slide Number Placeholder 3"/>
          <p:cNvSpPr>
            <a:spLocks noGrp="1"/>
          </p:cNvSpPr>
          <p:nvPr>
            <p:ph type="sldNum" sz="quarter" idx="5"/>
          </p:nvPr>
        </p:nvSpPr>
        <p:spPr>
          <a:xfrm>
            <a:off x="3970339" y="8829675"/>
            <a:ext cx="3038475" cy="465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826" indent="-285703">
              <a:defRPr sz="2400">
                <a:solidFill>
                  <a:schemeClr val="tx1"/>
                </a:solidFill>
                <a:latin typeface="Arial" pitchFamily="34" charset="0"/>
              </a:defRPr>
            </a:lvl2pPr>
            <a:lvl3pPr marL="1142809" indent="-228562">
              <a:defRPr sz="2400">
                <a:solidFill>
                  <a:schemeClr val="tx1"/>
                </a:solidFill>
                <a:latin typeface="Arial" pitchFamily="34" charset="0"/>
              </a:defRPr>
            </a:lvl3pPr>
            <a:lvl4pPr marL="1599934" indent="-228562">
              <a:defRPr sz="2400">
                <a:solidFill>
                  <a:schemeClr val="tx1"/>
                </a:solidFill>
                <a:latin typeface="Arial" pitchFamily="34" charset="0"/>
              </a:defRPr>
            </a:lvl4pPr>
            <a:lvl5pPr marL="2057058" indent="-228562">
              <a:defRPr sz="2400">
                <a:solidFill>
                  <a:schemeClr val="tx1"/>
                </a:solidFill>
                <a:latin typeface="Arial" pitchFamily="34" charset="0"/>
              </a:defRPr>
            </a:lvl5pPr>
            <a:lvl6pPr marL="2514181" indent="-228562" eaLnBrk="0" fontAlgn="base" hangingPunct="0">
              <a:spcBef>
                <a:spcPct val="0"/>
              </a:spcBef>
              <a:spcAft>
                <a:spcPct val="0"/>
              </a:spcAft>
              <a:defRPr sz="2400">
                <a:solidFill>
                  <a:schemeClr val="tx1"/>
                </a:solidFill>
                <a:latin typeface="Arial" pitchFamily="34" charset="0"/>
              </a:defRPr>
            </a:lvl6pPr>
            <a:lvl7pPr marL="2971306" indent="-228562" eaLnBrk="0" fontAlgn="base" hangingPunct="0">
              <a:spcBef>
                <a:spcPct val="0"/>
              </a:spcBef>
              <a:spcAft>
                <a:spcPct val="0"/>
              </a:spcAft>
              <a:defRPr sz="2400">
                <a:solidFill>
                  <a:schemeClr val="tx1"/>
                </a:solidFill>
                <a:latin typeface="Arial" pitchFamily="34" charset="0"/>
              </a:defRPr>
            </a:lvl7pPr>
            <a:lvl8pPr marL="3428429" indent="-228562" eaLnBrk="0" fontAlgn="base" hangingPunct="0">
              <a:spcBef>
                <a:spcPct val="0"/>
              </a:spcBef>
              <a:spcAft>
                <a:spcPct val="0"/>
              </a:spcAft>
              <a:defRPr sz="2400">
                <a:solidFill>
                  <a:schemeClr val="tx1"/>
                </a:solidFill>
                <a:latin typeface="Arial" pitchFamily="34" charset="0"/>
              </a:defRPr>
            </a:lvl8pPr>
            <a:lvl9pPr marL="3885553" indent="-228562" eaLnBrk="0" fontAlgn="base" hangingPunct="0">
              <a:spcBef>
                <a:spcPct val="0"/>
              </a:spcBef>
              <a:spcAft>
                <a:spcPct val="0"/>
              </a:spcAft>
              <a:defRPr sz="2400">
                <a:solidFill>
                  <a:schemeClr val="tx1"/>
                </a:solidFill>
                <a:latin typeface="Arial" pitchFamily="34" charset="0"/>
              </a:defRPr>
            </a:lvl9pPr>
          </a:lstStyle>
          <a:p>
            <a:fld id="{7F059631-47EA-4E41-B492-37F12B1691E8}" type="slidenum">
              <a:rPr lang="en-US" altLang="en-US" sz="1200">
                <a:latin typeface="Times" pitchFamily="18" charset="0"/>
              </a:rPr>
              <a:pPr/>
              <a:t>3</a:t>
            </a:fld>
            <a:endParaRPr lang="en-US" altLang="en-US" sz="1200" dirty="0">
              <a:latin typeface="Times" pitchFamily="18" charset="0"/>
            </a:endParaRPr>
          </a:p>
        </p:txBody>
      </p:sp>
      <p:sp>
        <p:nvSpPr>
          <p:cNvPr id="2" name="Notes Placeholder 1"/>
          <p:cNvSpPr>
            <a:spLocks noGrp="1"/>
          </p:cNvSpPr>
          <p:nvPr>
            <p:ph type="body" sz="quarter" idx="10"/>
          </p:nvPr>
        </p:nvSpPr>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57066" indent="-291179" eaLnBrk="0" hangingPunct="0">
              <a:spcBef>
                <a:spcPct val="30000"/>
              </a:spcBef>
              <a:defRPr sz="1200">
                <a:solidFill>
                  <a:schemeClr val="tx1"/>
                </a:solidFill>
                <a:latin typeface="Times New Roman" pitchFamily="18" charset="0"/>
              </a:defRPr>
            </a:lvl2pPr>
            <a:lvl3pPr marL="1164717" indent="-232943" eaLnBrk="0" hangingPunct="0">
              <a:spcBef>
                <a:spcPct val="30000"/>
              </a:spcBef>
              <a:defRPr sz="1200">
                <a:solidFill>
                  <a:schemeClr val="tx1"/>
                </a:solidFill>
                <a:latin typeface="Times New Roman" pitchFamily="18" charset="0"/>
              </a:defRPr>
            </a:lvl3pPr>
            <a:lvl4pPr marL="1630604" indent="-232943" eaLnBrk="0" hangingPunct="0">
              <a:spcBef>
                <a:spcPct val="30000"/>
              </a:spcBef>
              <a:defRPr sz="1200">
                <a:solidFill>
                  <a:schemeClr val="tx1"/>
                </a:solidFill>
                <a:latin typeface="Times New Roman" pitchFamily="18" charset="0"/>
              </a:defRPr>
            </a:lvl4pPr>
            <a:lvl5pPr marL="2096491" indent="-232943" eaLnBrk="0" hangingPunct="0">
              <a:spcBef>
                <a:spcPct val="30000"/>
              </a:spcBef>
              <a:defRPr sz="1200">
                <a:solidFill>
                  <a:schemeClr val="tx1"/>
                </a:solidFill>
                <a:latin typeface="Times New Roman" pitchFamily="18" charset="0"/>
              </a:defRPr>
            </a:lvl5pPr>
            <a:lvl6pPr marL="2562377" indent="-232943" eaLnBrk="0" fontAlgn="base" hangingPunct="0">
              <a:spcBef>
                <a:spcPct val="30000"/>
              </a:spcBef>
              <a:spcAft>
                <a:spcPct val="0"/>
              </a:spcAft>
              <a:defRPr sz="1200">
                <a:solidFill>
                  <a:schemeClr val="tx1"/>
                </a:solidFill>
                <a:latin typeface="Times New Roman" pitchFamily="18" charset="0"/>
              </a:defRPr>
            </a:lvl6pPr>
            <a:lvl7pPr marL="3028264" indent="-232943" eaLnBrk="0" fontAlgn="base" hangingPunct="0">
              <a:spcBef>
                <a:spcPct val="30000"/>
              </a:spcBef>
              <a:spcAft>
                <a:spcPct val="0"/>
              </a:spcAft>
              <a:defRPr sz="1200">
                <a:solidFill>
                  <a:schemeClr val="tx1"/>
                </a:solidFill>
                <a:latin typeface="Times New Roman" pitchFamily="18" charset="0"/>
              </a:defRPr>
            </a:lvl7pPr>
            <a:lvl8pPr marL="3494151" indent="-232943" eaLnBrk="0" fontAlgn="base" hangingPunct="0">
              <a:spcBef>
                <a:spcPct val="30000"/>
              </a:spcBef>
              <a:spcAft>
                <a:spcPct val="0"/>
              </a:spcAft>
              <a:defRPr sz="1200">
                <a:solidFill>
                  <a:schemeClr val="tx1"/>
                </a:solidFill>
                <a:latin typeface="Times New Roman" pitchFamily="18" charset="0"/>
              </a:defRPr>
            </a:lvl8pPr>
            <a:lvl9pPr marL="3960038" indent="-23294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8F1CBFA-F571-4B57-9981-D600A0D1C298}" type="slidenum">
              <a:rPr lang="en-US" altLang="en-US" smtClean="0"/>
              <a:pPr eaLnBrk="1" hangingPunct="1">
                <a:spcBef>
                  <a:spcPct val="0"/>
                </a:spcBef>
              </a:pPr>
              <a:t>30</a:t>
            </a:fld>
            <a:endParaRPr lang="en-US" altLang="en-US" dirty="0"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endParaRPr lang="en-US" altLang="en-US" dirty="0" smtClean="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57066" indent="-291179" eaLnBrk="0" hangingPunct="0">
              <a:spcBef>
                <a:spcPct val="30000"/>
              </a:spcBef>
              <a:defRPr sz="1200">
                <a:solidFill>
                  <a:schemeClr val="tx1"/>
                </a:solidFill>
                <a:latin typeface="Times New Roman" pitchFamily="18" charset="0"/>
              </a:defRPr>
            </a:lvl2pPr>
            <a:lvl3pPr marL="1164717" indent="-232943" eaLnBrk="0" hangingPunct="0">
              <a:spcBef>
                <a:spcPct val="30000"/>
              </a:spcBef>
              <a:defRPr sz="1200">
                <a:solidFill>
                  <a:schemeClr val="tx1"/>
                </a:solidFill>
                <a:latin typeface="Times New Roman" pitchFamily="18" charset="0"/>
              </a:defRPr>
            </a:lvl3pPr>
            <a:lvl4pPr marL="1630604" indent="-232943" eaLnBrk="0" hangingPunct="0">
              <a:spcBef>
                <a:spcPct val="30000"/>
              </a:spcBef>
              <a:defRPr sz="1200">
                <a:solidFill>
                  <a:schemeClr val="tx1"/>
                </a:solidFill>
                <a:latin typeface="Times New Roman" pitchFamily="18" charset="0"/>
              </a:defRPr>
            </a:lvl4pPr>
            <a:lvl5pPr marL="2096491" indent="-232943" eaLnBrk="0" hangingPunct="0">
              <a:spcBef>
                <a:spcPct val="30000"/>
              </a:spcBef>
              <a:defRPr sz="1200">
                <a:solidFill>
                  <a:schemeClr val="tx1"/>
                </a:solidFill>
                <a:latin typeface="Times New Roman" pitchFamily="18" charset="0"/>
              </a:defRPr>
            </a:lvl5pPr>
            <a:lvl6pPr marL="2562377" indent="-232943" eaLnBrk="0" fontAlgn="base" hangingPunct="0">
              <a:spcBef>
                <a:spcPct val="30000"/>
              </a:spcBef>
              <a:spcAft>
                <a:spcPct val="0"/>
              </a:spcAft>
              <a:defRPr sz="1200">
                <a:solidFill>
                  <a:schemeClr val="tx1"/>
                </a:solidFill>
                <a:latin typeface="Times New Roman" pitchFamily="18" charset="0"/>
              </a:defRPr>
            </a:lvl6pPr>
            <a:lvl7pPr marL="3028264" indent="-232943" eaLnBrk="0" fontAlgn="base" hangingPunct="0">
              <a:spcBef>
                <a:spcPct val="30000"/>
              </a:spcBef>
              <a:spcAft>
                <a:spcPct val="0"/>
              </a:spcAft>
              <a:defRPr sz="1200">
                <a:solidFill>
                  <a:schemeClr val="tx1"/>
                </a:solidFill>
                <a:latin typeface="Times New Roman" pitchFamily="18" charset="0"/>
              </a:defRPr>
            </a:lvl7pPr>
            <a:lvl8pPr marL="3494151" indent="-232943" eaLnBrk="0" fontAlgn="base" hangingPunct="0">
              <a:spcBef>
                <a:spcPct val="30000"/>
              </a:spcBef>
              <a:spcAft>
                <a:spcPct val="0"/>
              </a:spcAft>
              <a:defRPr sz="1200">
                <a:solidFill>
                  <a:schemeClr val="tx1"/>
                </a:solidFill>
                <a:latin typeface="Times New Roman" pitchFamily="18" charset="0"/>
              </a:defRPr>
            </a:lvl8pPr>
            <a:lvl9pPr marL="3960038" indent="-23294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8F1CBFA-F571-4B57-9981-D600A0D1C298}" type="slidenum">
              <a:rPr lang="en-US" altLang="en-US" smtClean="0"/>
              <a:pPr eaLnBrk="1" hangingPunct="1">
                <a:spcBef>
                  <a:spcPct val="0"/>
                </a:spcBef>
              </a:pPr>
              <a:t>31</a:t>
            </a:fld>
            <a:endParaRPr lang="en-US" altLang="en-US" dirty="0"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endParaRPr lang="en-US" altLang="en-US" dirty="0" smtClean="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57066" indent="-291179" eaLnBrk="0" hangingPunct="0">
              <a:spcBef>
                <a:spcPct val="30000"/>
              </a:spcBef>
              <a:defRPr sz="1200">
                <a:solidFill>
                  <a:schemeClr val="tx1"/>
                </a:solidFill>
                <a:latin typeface="Times New Roman" pitchFamily="18" charset="0"/>
              </a:defRPr>
            </a:lvl2pPr>
            <a:lvl3pPr marL="1164717" indent="-232943" eaLnBrk="0" hangingPunct="0">
              <a:spcBef>
                <a:spcPct val="30000"/>
              </a:spcBef>
              <a:defRPr sz="1200">
                <a:solidFill>
                  <a:schemeClr val="tx1"/>
                </a:solidFill>
                <a:latin typeface="Times New Roman" pitchFamily="18" charset="0"/>
              </a:defRPr>
            </a:lvl3pPr>
            <a:lvl4pPr marL="1630604" indent="-232943" eaLnBrk="0" hangingPunct="0">
              <a:spcBef>
                <a:spcPct val="30000"/>
              </a:spcBef>
              <a:defRPr sz="1200">
                <a:solidFill>
                  <a:schemeClr val="tx1"/>
                </a:solidFill>
                <a:latin typeface="Times New Roman" pitchFamily="18" charset="0"/>
              </a:defRPr>
            </a:lvl4pPr>
            <a:lvl5pPr marL="2096491" indent="-232943" eaLnBrk="0" hangingPunct="0">
              <a:spcBef>
                <a:spcPct val="30000"/>
              </a:spcBef>
              <a:defRPr sz="1200">
                <a:solidFill>
                  <a:schemeClr val="tx1"/>
                </a:solidFill>
                <a:latin typeface="Times New Roman" pitchFamily="18" charset="0"/>
              </a:defRPr>
            </a:lvl5pPr>
            <a:lvl6pPr marL="2562377" indent="-232943" eaLnBrk="0" fontAlgn="base" hangingPunct="0">
              <a:spcBef>
                <a:spcPct val="30000"/>
              </a:spcBef>
              <a:spcAft>
                <a:spcPct val="0"/>
              </a:spcAft>
              <a:defRPr sz="1200">
                <a:solidFill>
                  <a:schemeClr val="tx1"/>
                </a:solidFill>
                <a:latin typeface="Times New Roman" pitchFamily="18" charset="0"/>
              </a:defRPr>
            </a:lvl6pPr>
            <a:lvl7pPr marL="3028264" indent="-232943" eaLnBrk="0" fontAlgn="base" hangingPunct="0">
              <a:spcBef>
                <a:spcPct val="30000"/>
              </a:spcBef>
              <a:spcAft>
                <a:spcPct val="0"/>
              </a:spcAft>
              <a:defRPr sz="1200">
                <a:solidFill>
                  <a:schemeClr val="tx1"/>
                </a:solidFill>
                <a:latin typeface="Times New Roman" pitchFamily="18" charset="0"/>
              </a:defRPr>
            </a:lvl7pPr>
            <a:lvl8pPr marL="3494151" indent="-232943" eaLnBrk="0" fontAlgn="base" hangingPunct="0">
              <a:spcBef>
                <a:spcPct val="30000"/>
              </a:spcBef>
              <a:spcAft>
                <a:spcPct val="0"/>
              </a:spcAft>
              <a:defRPr sz="1200">
                <a:solidFill>
                  <a:schemeClr val="tx1"/>
                </a:solidFill>
                <a:latin typeface="Times New Roman" pitchFamily="18" charset="0"/>
              </a:defRPr>
            </a:lvl8pPr>
            <a:lvl9pPr marL="3960038" indent="-23294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8F1CBFA-F571-4B57-9981-D600A0D1C298}" type="slidenum">
              <a:rPr lang="en-US" altLang="en-US" smtClean="0"/>
              <a:pPr eaLnBrk="1" hangingPunct="1">
                <a:spcBef>
                  <a:spcPct val="0"/>
                </a:spcBef>
              </a:pPr>
              <a:t>32</a:t>
            </a:fld>
            <a:endParaRPr lang="en-US" altLang="en-US" dirty="0"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endParaRPr lang="en-US" altLang="en-US" dirty="0" smtClean="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57066" indent="-291179" eaLnBrk="0" hangingPunct="0">
              <a:spcBef>
                <a:spcPct val="30000"/>
              </a:spcBef>
              <a:defRPr sz="1200">
                <a:solidFill>
                  <a:schemeClr val="tx1"/>
                </a:solidFill>
                <a:latin typeface="Times New Roman" pitchFamily="18" charset="0"/>
              </a:defRPr>
            </a:lvl2pPr>
            <a:lvl3pPr marL="1164717" indent="-232943" eaLnBrk="0" hangingPunct="0">
              <a:spcBef>
                <a:spcPct val="30000"/>
              </a:spcBef>
              <a:defRPr sz="1200">
                <a:solidFill>
                  <a:schemeClr val="tx1"/>
                </a:solidFill>
                <a:latin typeface="Times New Roman" pitchFamily="18" charset="0"/>
              </a:defRPr>
            </a:lvl3pPr>
            <a:lvl4pPr marL="1630604" indent="-232943" eaLnBrk="0" hangingPunct="0">
              <a:spcBef>
                <a:spcPct val="30000"/>
              </a:spcBef>
              <a:defRPr sz="1200">
                <a:solidFill>
                  <a:schemeClr val="tx1"/>
                </a:solidFill>
                <a:latin typeface="Times New Roman" pitchFamily="18" charset="0"/>
              </a:defRPr>
            </a:lvl4pPr>
            <a:lvl5pPr marL="2096491" indent="-232943" eaLnBrk="0" hangingPunct="0">
              <a:spcBef>
                <a:spcPct val="30000"/>
              </a:spcBef>
              <a:defRPr sz="1200">
                <a:solidFill>
                  <a:schemeClr val="tx1"/>
                </a:solidFill>
                <a:latin typeface="Times New Roman" pitchFamily="18" charset="0"/>
              </a:defRPr>
            </a:lvl5pPr>
            <a:lvl6pPr marL="2562377" indent="-232943" eaLnBrk="0" fontAlgn="base" hangingPunct="0">
              <a:spcBef>
                <a:spcPct val="30000"/>
              </a:spcBef>
              <a:spcAft>
                <a:spcPct val="0"/>
              </a:spcAft>
              <a:defRPr sz="1200">
                <a:solidFill>
                  <a:schemeClr val="tx1"/>
                </a:solidFill>
                <a:latin typeface="Times New Roman" pitchFamily="18" charset="0"/>
              </a:defRPr>
            </a:lvl6pPr>
            <a:lvl7pPr marL="3028264" indent="-232943" eaLnBrk="0" fontAlgn="base" hangingPunct="0">
              <a:spcBef>
                <a:spcPct val="30000"/>
              </a:spcBef>
              <a:spcAft>
                <a:spcPct val="0"/>
              </a:spcAft>
              <a:defRPr sz="1200">
                <a:solidFill>
                  <a:schemeClr val="tx1"/>
                </a:solidFill>
                <a:latin typeface="Times New Roman" pitchFamily="18" charset="0"/>
              </a:defRPr>
            </a:lvl7pPr>
            <a:lvl8pPr marL="3494151" indent="-232943" eaLnBrk="0" fontAlgn="base" hangingPunct="0">
              <a:spcBef>
                <a:spcPct val="30000"/>
              </a:spcBef>
              <a:spcAft>
                <a:spcPct val="0"/>
              </a:spcAft>
              <a:defRPr sz="1200">
                <a:solidFill>
                  <a:schemeClr val="tx1"/>
                </a:solidFill>
                <a:latin typeface="Times New Roman" pitchFamily="18" charset="0"/>
              </a:defRPr>
            </a:lvl8pPr>
            <a:lvl9pPr marL="3960038" indent="-23294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8F1CBFA-F571-4B57-9981-D600A0D1C298}" type="slidenum">
              <a:rPr lang="en-US" altLang="en-US" smtClean="0"/>
              <a:pPr eaLnBrk="1" hangingPunct="1">
                <a:spcBef>
                  <a:spcPct val="0"/>
                </a:spcBef>
              </a:pPr>
              <a:t>33</a:t>
            </a:fld>
            <a:endParaRPr lang="en-US" altLang="en-US" dirty="0"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endParaRPr lang="en-US" altLang="en-US" dirty="0" smtClean="0">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57066" indent="-291179" eaLnBrk="0" hangingPunct="0">
              <a:spcBef>
                <a:spcPct val="30000"/>
              </a:spcBef>
              <a:defRPr sz="1200">
                <a:solidFill>
                  <a:schemeClr val="tx1"/>
                </a:solidFill>
                <a:latin typeface="Times New Roman" pitchFamily="18" charset="0"/>
              </a:defRPr>
            </a:lvl2pPr>
            <a:lvl3pPr marL="1164717" indent="-232943" eaLnBrk="0" hangingPunct="0">
              <a:spcBef>
                <a:spcPct val="30000"/>
              </a:spcBef>
              <a:defRPr sz="1200">
                <a:solidFill>
                  <a:schemeClr val="tx1"/>
                </a:solidFill>
                <a:latin typeface="Times New Roman" pitchFamily="18" charset="0"/>
              </a:defRPr>
            </a:lvl3pPr>
            <a:lvl4pPr marL="1630604" indent="-232943" eaLnBrk="0" hangingPunct="0">
              <a:spcBef>
                <a:spcPct val="30000"/>
              </a:spcBef>
              <a:defRPr sz="1200">
                <a:solidFill>
                  <a:schemeClr val="tx1"/>
                </a:solidFill>
                <a:latin typeface="Times New Roman" pitchFamily="18" charset="0"/>
              </a:defRPr>
            </a:lvl4pPr>
            <a:lvl5pPr marL="2096491" indent="-232943" eaLnBrk="0" hangingPunct="0">
              <a:spcBef>
                <a:spcPct val="30000"/>
              </a:spcBef>
              <a:defRPr sz="1200">
                <a:solidFill>
                  <a:schemeClr val="tx1"/>
                </a:solidFill>
                <a:latin typeface="Times New Roman" pitchFamily="18" charset="0"/>
              </a:defRPr>
            </a:lvl5pPr>
            <a:lvl6pPr marL="2562377" indent="-232943" eaLnBrk="0" fontAlgn="base" hangingPunct="0">
              <a:spcBef>
                <a:spcPct val="30000"/>
              </a:spcBef>
              <a:spcAft>
                <a:spcPct val="0"/>
              </a:spcAft>
              <a:defRPr sz="1200">
                <a:solidFill>
                  <a:schemeClr val="tx1"/>
                </a:solidFill>
                <a:latin typeface="Times New Roman" pitchFamily="18" charset="0"/>
              </a:defRPr>
            </a:lvl6pPr>
            <a:lvl7pPr marL="3028264" indent="-232943" eaLnBrk="0" fontAlgn="base" hangingPunct="0">
              <a:spcBef>
                <a:spcPct val="30000"/>
              </a:spcBef>
              <a:spcAft>
                <a:spcPct val="0"/>
              </a:spcAft>
              <a:defRPr sz="1200">
                <a:solidFill>
                  <a:schemeClr val="tx1"/>
                </a:solidFill>
                <a:latin typeface="Times New Roman" pitchFamily="18" charset="0"/>
              </a:defRPr>
            </a:lvl7pPr>
            <a:lvl8pPr marL="3494151" indent="-232943" eaLnBrk="0" fontAlgn="base" hangingPunct="0">
              <a:spcBef>
                <a:spcPct val="30000"/>
              </a:spcBef>
              <a:spcAft>
                <a:spcPct val="0"/>
              </a:spcAft>
              <a:defRPr sz="1200">
                <a:solidFill>
                  <a:schemeClr val="tx1"/>
                </a:solidFill>
                <a:latin typeface="Times New Roman" pitchFamily="18" charset="0"/>
              </a:defRPr>
            </a:lvl8pPr>
            <a:lvl9pPr marL="3960038" indent="-23294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8F1CBFA-F571-4B57-9981-D600A0D1C298}" type="slidenum">
              <a:rPr lang="en-US" altLang="en-US" smtClean="0"/>
              <a:pPr eaLnBrk="1" hangingPunct="1">
                <a:spcBef>
                  <a:spcPct val="0"/>
                </a:spcBef>
              </a:pPr>
              <a:t>34</a:t>
            </a:fld>
            <a:endParaRPr lang="en-US" altLang="en-US" dirty="0"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endParaRPr lang="en-US" altLang="en-US" dirty="0" smtClean="0">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57066" indent="-291179" eaLnBrk="0" hangingPunct="0">
              <a:spcBef>
                <a:spcPct val="30000"/>
              </a:spcBef>
              <a:defRPr sz="1200">
                <a:solidFill>
                  <a:schemeClr val="tx1"/>
                </a:solidFill>
                <a:latin typeface="Times New Roman" pitchFamily="18" charset="0"/>
              </a:defRPr>
            </a:lvl2pPr>
            <a:lvl3pPr marL="1164717" indent="-232943" eaLnBrk="0" hangingPunct="0">
              <a:spcBef>
                <a:spcPct val="30000"/>
              </a:spcBef>
              <a:defRPr sz="1200">
                <a:solidFill>
                  <a:schemeClr val="tx1"/>
                </a:solidFill>
                <a:latin typeface="Times New Roman" pitchFamily="18" charset="0"/>
              </a:defRPr>
            </a:lvl3pPr>
            <a:lvl4pPr marL="1630604" indent="-232943" eaLnBrk="0" hangingPunct="0">
              <a:spcBef>
                <a:spcPct val="30000"/>
              </a:spcBef>
              <a:defRPr sz="1200">
                <a:solidFill>
                  <a:schemeClr val="tx1"/>
                </a:solidFill>
                <a:latin typeface="Times New Roman" pitchFamily="18" charset="0"/>
              </a:defRPr>
            </a:lvl4pPr>
            <a:lvl5pPr marL="2096491" indent="-232943" eaLnBrk="0" hangingPunct="0">
              <a:spcBef>
                <a:spcPct val="30000"/>
              </a:spcBef>
              <a:defRPr sz="1200">
                <a:solidFill>
                  <a:schemeClr val="tx1"/>
                </a:solidFill>
                <a:latin typeface="Times New Roman" pitchFamily="18" charset="0"/>
              </a:defRPr>
            </a:lvl5pPr>
            <a:lvl6pPr marL="2562377" indent="-232943" eaLnBrk="0" fontAlgn="base" hangingPunct="0">
              <a:spcBef>
                <a:spcPct val="30000"/>
              </a:spcBef>
              <a:spcAft>
                <a:spcPct val="0"/>
              </a:spcAft>
              <a:defRPr sz="1200">
                <a:solidFill>
                  <a:schemeClr val="tx1"/>
                </a:solidFill>
                <a:latin typeface="Times New Roman" pitchFamily="18" charset="0"/>
              </a:defRPr>
            </a:lvl6pPr>
            <a:lvl7pPr marL="3028264" indent="-232943" eaLnBrk="0" fontAlgn="base" hangingPunct="0">
              <a:spcBef>
                <a:spcPct val="30000"/>
              </a:spcBef>
              <a:spcAft>
                <a:spcPct val="0"/>
              </a:spcAft>
              <a:defRPr sz="1200">
                <a:solidFill>
                  <a:schemeClr val="tx1"/>
                </a:solidFill>
                <a:latin typeface="Times New Roman" pitchFamily="18" charset="0"/>
              </a:defRPr>
            </a:lvl7pPr>
            <a:lvl8pPr marL="3494151" indent="-232943" eaLnBrk="0" fontAlgn="base" hangingPunct="0">
              <a:spcBef>
                <a:spcPct val="30000"/>
              </a:spcBef>
              <a:spcAft>
                <a:spcPct val="0"/>
              </a:spcAft>
              <a:defRPr sz="1200">
                <a:solidFill>
                  <a:schemeClr val="tx1"/>
                </a:solidFill>
                <a:latin typeface="Times New Roman" pitchFamily="18" charset="0"/>
              </a:defRPr>
            </a:lvl8pPr>
            <a:lvl9pPr marL="3960038" indent="-23294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8F1CBFA-F571-4B57-9981-D600A0D1C298}" type="slidenum">
              <a:rPr lang="en-US" altLang="en-US" smtClean="0"/>
              <a:pPr eaLnBrk="1" hangingPunct="1">
                <a:spcBef>
                  <a:spcPct val="0"/>
                </a:spcBef>
              </a:pPr>
              <a:t>35</a:t>
            </a:fld>
            <a:endParaRPr lang="en-US" altLang="en-US" dirty="0"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endParaRPr lang="en-US" altLang="en-US" dirty="0" smtClean="0">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5" name="Slide Number Placeholder 3"/>
          <p:cNvSpPr>
            <a:spLocks noGrp="1"/>
          </p:cNvSpPr>
          <p:nvPr>
            <p:ph type="sldNum" sz="quarter" idx="5"/>
          </p:nvPr>
        </p:nvSpPr>
        <p:spPr>
          <a:xfrm>
            <a:off x="3970339" y="8829675"/>
            <a:ext cx="3038475" cy="465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826" indent="-285703">
              <a:defRPr sz="2400">
                <a:solidFill>
                  <a:schemeClr val="tx1"/>
                </a:solidFill>
                <a:latin typeface="Arial" pitchFamily="34" charset="0"/>
              </a:defRPr>
            </a:lvl2pPr>
            <a:lvl3pPr marL="1142809" indent="-228562">
              <a:defRPr sz="2400">
                <a:solidFill>
                  <a:schemeClr val="tx1"/>
                </a:solidFill>
                <a:latin typeface="Arial" pitchFamily="34" charset="0"/>
              </a:defRPr>
            </a:lvl3pPr>
            <a:lvl4pPr marL="1599934" indent="-228562">
              <a:defRPr sz="2400">
                <a:solidFill>
                  <a:schemeClr val="tx1"/>
                </a:solidFill>
                <a:latin typeface="Arial" pitchFamily="34" charset="0"/>
              </a:defRPr>
            </a:lvl4pPr>
            <a:lvl5pPr marL="2057058" indent="-228562">
              <a:defRPr sz="2400">
                <a:solidFill>
                  <a:schemeClr val="tx1"/>
                </a:solidFill>
                <a:latin typeface="Arial" pitchFamily="34" charset="0"/>
              </a:defRPr>
            </a:lvl5pPr>
            <a:lvl6pPr marL="2514181" indent="-228562" eaLnBrk="0" fontAlgn="base" hangingPunct="0">
              <a:spcBef>
                <a:spcPct val="0"/>
              </a:spcBef>
              <a:spcAft>
                <a:spcPct val="0"/>
              </a:spcAft>
              <a:defRPr sz="2400">
                <a:solidFill>
                  <a:schemeClr val="tx1"/>
                </a:solidFill>
                <a:latin typeface="Arial" pitchFamily="34" charset="0"/>
              </a:defRPr>
            </a:lvl6pPr>
            <a:lvl7pPr marL="2971306" indent="-228562" eaLnBrk="0" fontAlgn="base" hangingPunct="0">
              <a:spcBef>
                <a:spcPct val="0"/>
              </a:spcBef>
              <a:spcAft>
                <a:spcPct val="0"/>
              </a:spcAft>
              <a:defRPr sz="2400">
                <a:solidFill>
                  <a:schemeClr val="tx1"/>
                </a:solidFill>
                <a:latin typeface="Arial" pitchFamily="34" charset="0"/>
              </a:defRPr>
            </a:lvl7pPr>
            <a:lvl8pPr marL="3428429" indent="-228562" eaLnBrk="0" fontAlgn="base" hangingPunct="0">
              <a:spcBef>
                <a:spcPct val="0"/>
              </a:spcBef>
              <a:spcAft>
                <a:spcPct val="0"/>
              </a:spcAft>
              <a:defRPr sz="2400">
                <a:solidFill>
                  <a:schemeClr val="tx1"/>
                </a:solidFill>
                <a:latin typeface="Arial" pitchFamily="34" charset="0"/>
              </a:defRPr>
            </a:lvl8pPr>
            <a:lvl9pPr marL="3885553" indent="-228562" eaLnBrk="0" fontAlgn="base" hangingPunct="0">
              <a:spcBef>
                <a:spcPct val="0"/>
              </a:spcBef>
              <a:spcAft>
                <a:spcPct val="0"/>
              </a:spcAft>
              <a:defRPr sz="2400">
                <a:solidFill>
                  <a:schemeClr val="tx1"/>
                </a:solidFill>
                <a:latin typeface="Arial" pitchFamily="34" charset="0"/>
              </a:defRPr>
            </a:lvl9pPr>
          </a:lstStyle>
          <a:p>
            <a:fld id="{7F059631-47EA-4E41-B492-37F12B1691E8}" type="slidenum">
              <a:rPr lang="en-US" altLang="en-US" sz="1200">
                <a:latin typeface="Times" pitchFamily="18" charset="0"/>
              </a:rPr>
              <a:pPr/>
              <a:t>36</a:t>
            </a:fld>
            <a:endParaRPr lang="en-US" altLang="en-US" sz="1200" dirty="0">
              <a:latin typeface="Times" pitchFamily="18" charset="0"/>
            </a:endParaRPr>
          </a:p>
        </p:txBody>
      </p:sp>
      <p:sp>
        <p:nvSpPr>
          <p:cNvPr id="2" name="Notes Placeholder 1"/>
          <p:cNvSpPr>
            <a:spLocks noGrp="1"/>
          </p:cNvSpPr>
          <p:nvPr>
            <p:ph type="body" sz="quarter" idx="10"/>
          </p:nvPr>
        </p:nvSpPr>
        <p:spPr/>
        <p:txBody>
          <a:bodyPr/>
          <a:lstStyle/>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57066" indent="-291179" eaLnBrk="0" hangingPunct="0">
              <a:spcBef>
                <a:spcPct val="30000"/>
              </a:spcBef>
              <a:defRPr sz="1200">
                <a:solidFill>
                  <a:schemeClr val="tx1"/>
                </a:solidFill>
                <a:latin typeface="Times New Roman" pitchFamily="18" charset="0"/>
              </a:defRPr>
            </a:lvl2pPr>
            <a:lvl3pPr marL="1164717" indent="-232943" eaLnBrk="0" hangingPunct="0">
              <a:spcBef>
                <a:spcPct val="30000"/>
              </a:spcBef>
              <a:defRPr sz="1200">
                <a:solidFill>
                  <a:schemeClr val="tx1"/>
                </a:solidFill>
                <a:latin typeface="Times New Roman" pitchFamily="18" charset="0"/>
              </a:defRPr>
            </a:lvl3pPr>
            <a:lvl4pPr marL="1630604" indent="-232943" eaLnBrk="0" hangingPunct="0">
              <a:spcBef>
                <a:spcPct val="30000"/>
              </a:spcBef>
              <a:defRPr sz="1200">
                <a:solidFill>
                  <a:schemeClr val="tx1"/>
                </a:solidFill>
                <a:latin typeface="Times New Roman" pitchFamily="18" charset="0"/>
              </a:defRPr>
            </a:lvl4pPr>
            <a:lvl5pPr marL="2096491" indent="-232943" eaLnBrk="0" hangingPunct="0">
              <a:spcBef>
                <a:spcPct val="30000"/>
              </a:spcBef>
              <a:defRPr sz="1200">
                <a:solidFill>
                  <a:schemeClr val="tx1"/>
                </a:solidFill>
                <a:latin typeface="Times New Roman" pitchFamily="18" charset="0"/>
              </a:defRPr>
            </a:lvl5pPr>
            <a:lvl6pPr marL="2562377" indent="-232943" eaLnBrk="0" fontAlgn="base" hangingPunct="0">
              <a:spcBef>
                <a:spcPct val="30000"/>
              </a:spcBef>
              <a:spcAft>
                <a:spcPct val="0"/>
              </a:spcAft>
              <a:defRPr sz="1200">
                <a:solidFill>
                  <a:schemeClr val="tx1"/>
                </a:solidFill>
                <a:latin typeface="Times New Roman" pitchFamily="18" charset="0"/>
              </a:defRPr>
            </a:lvl6pPr>
            <a:lvl7pPr marL="3028264" indent="-232943" eaLnBrk="0" fontAlgn="base" hangingPunct="0">
              <a:spcBef>
                <a:spcPct val="30000"/>
              </a:spcBef>
              <a:spcAft>
                <a:spcPct val="0"/>
              </a:spcAft>
              <a:defRPr sz="1200">
                <a:solidFill>
                  <a:schemeClr val="tx1"/>
                </a:solidFill>
                <a:latin typeface="Times New Roman" pitchFamily="18" charset="0"/>
              </a:defRPr>
            </a:lvl7pPr>
            <a:lvl8pPr marL="3494151" indent="-232943" eaLnBrk="0" fontAlgn="base" hangingPunct="0">
              <a:spcBef>
                <a:spcPct val="30000"/>
              </a:spcBef>
              <a:spcAft>
                <a:spcPct val="0"/>
              </a:spcAft>
              <a:defRPr sz="1200">
                <a:solidFill>
                  <a:schemeClr val="tx1"/>
                </a:solidFill>
                <a:latin typeface="Times New Roman" pitchFamily="18" charset="0"/>
              </a:defRPr>
            </a:lvl8pPr>
            <a:lvl9pPr marL="3960038" indent="-23294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8F1CBFA-F571-4B57-9981-D600A0D1C298}" type="slidenum">
              <a:rPr lang="en-US" altLang="en-US" smtClean="0"/>
              <a:pPr eaLnBrk="1" hangingPunct="1">
                <a:spcBef>
                  <a:spcPct val="0"/>
                </a:spcBef>
              </a:pPr>
              <a:t>37</a:t>
            </a:fld>
            <a:endParaRPr lang="en-US" altLang="en-US" dirty="0"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endParaRPr lang="en-US" altLang="en-US" dirty="0" smtClean="0">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57066" indent="-291179" eaLnBrk="0" hangingPunct="0">
              <a:spcBef>
                <a:spcPct val="30000"/>
              </a:spcBef>
              <a:defRPr sz="1200">
                <a:solidFill>
                  <a:schemeClr val="tx1"/>
                </a:solidFill>
                <a:latin typeface="Times New Roman" pitchFamily="18" charset="0"/>
              </a:defRPr>
            </a:lvl2pPr>
            <a:lvl3pPr marL="1164717" indent="-232943" eaLnBrk="0" hangingPunct="0">
              <a:spcBef>
                <a:spcPct val="30000"/>
              </a:spcBef>
              <a:defRPr sz="1200">
                <a:solidFill>
                  <a:schemeClr val="tx1"/>
                </a:solidFill>
                <a:latin typeface="Times New Roman" pitchFamily="18" charset="0"/>
              </a:defRPr>
            </a:lvl3pPr>
            <a:lvl4pPr marL="1630604" indent="-232943" eaLnBrk="0" hangingPunct="0">
              <a:spcBef>
                <a:spcPct val="30000"/>
              </a:spcBef>
              <a:defRPr sz="1200">
                <a:solidFill>
                  <a:schemeClr val="tx1"/>
                </a:solidFill>
                <a:latin typeface="Times New Roman" pitchFamily="18" charset="0"/>
              </a:defRPr>
            </a:lvl4pPr>
            <a:lvl5pPr marL="2096491" indent="-232943" eaLnBrk="0" hangingPunct="0">
              <a:spcBef>
                <a:spcPct val="30000"/>
              </a:spcBef>
              <a:defRPr sz="1200">
                <a:solidFill>
                  <a:schemeClr val="tx1"/>
                </a:solidFill>
                <a:latin typeface="Times New Roman" pitchFamily="18" charset="0"/>
              </a:defRPr>
            </a:lvl5pPr>
            <a:lvl6pPr marL="2562377" indent="-232943" eaLnBrk="0" fontAlgn="base" hangingPunct="0">
              <a:spcBef>
                <a:spcPct val="30000"/>
              </a:spcBef>
              <a:spcAft>
                <a:spcPct val="0"/>
              </a:spcAft>
              <a:defRPr sz="1200">
                <a:solidFill>
                  <a:schemeClr val="tx1"/>
                </a:solidFill>
                <a:latin typeface="Times New Roman" pitchFamily="18" charset="0"/>
              </a:defRPr>
            </a:lvl6pPr>
            <a:lvl7pPr marL="3028264" indent="-232943" eaLnBrk="0" fontAlgn="base" hangingPunct="0">
              <a:spcBef>
                <a:spcPct val="30000"/>
              </a:spcBef>
              <a:spcAft>
                <a:spcPct val="0"/>
              </a:spcAft>
              <a:defRPr sz="1200">
                <a:solidFill>
                  <a:schemeClr val="tx1"/>
                </a:solidFill>
                <a:latin typeface="Times New Roman" pitchFamily="18" charset="0"/>
              </a:defRPr>
            </a:lvl7pPr>
            <a:lvl8pPr marL="3494151" indent="-232943" eaLnBrk="0" fontAlgn="base" hangingPunct="0">
              <a:spcBef>
                <a:spcPct val="30000"/>
              </a:spcBef>
              <a:spcAft>
                <a:spcPct val="0"/>
              </a:spcAft>
              <a:defRPr sz="1200">
                <a:solidFill>
                  <a:schemeClr val="tx1"/>
                </a:solidFill>
                <a:latin typeface="Times New Roman" pitchFamily="18" charset="0"/>
              </a:defRPr>
            </a:lvl8pPr>
            <a:lvl9pPr marL="3960038" indent="-23294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C9934E3E-8372-475E-8393-CE585BCBFFB9}" type="slidenum">
              <a:rPr lang="en-US" altLang="en-US" smtClean="0"/>
              <a:pPr eaLnBrk="1" hangingPunct="1">
                <a:spcBef>
                  <a:spcPct val="0"/>
                </a:spcBef>
              </a:pPr>
              <a:t>38</a:t>
            </a:fld>
            <a:endParaRPr lang="en-US" altLang="en-US" dirty="0"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endParaRPr lang="en-US" altLang="en-US" dirty="0" smtClean="0">
              <a:latin typeface="Times New Roman"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57066" indent="-291179" eaLnBrk="0" hangingPunct="0">
              <a:spcBef>
                <a:spcPct val="30000"/>
              </a:spcBef>
              <a:defRPr sz="1200">
                <a:solidFill>
                  <a:schemeClr val="tx1"/>
                </a:solidFill>
                <a:latin typeface="Times New Roman" pitchFamily="18" charset="0"/>
              </a:defRPr>
            </a:lvl2pPr>
            <a:lvl3pPr marL="1164717" indent="-232943" eaLnBrk="0" hangingPunct="0">
              <a:spcBef>
                <a:spcPct val="30000"/>
              </a:spcBef>
              <a:defRPr sz="1200">
                <a:solidFill>
                  <a:schemeClr val="tx1"/>
                </a:solidFill>
                <a:latin typeface="Times New Roman" pitchFamily="18" charset="0"/>
              </a:defRPr>
            </a:lvl3pPr>
            <a:lvl4pPr marL="1630604" indent="-232943" eaLnBrk="0" hangingPunct="0">
              <a:spcBef>
                <a:spcPct val="30000"/>
              </a:spcBef>
              <a:defRPr sz="1200">
                <a:solidFill>
                  <a:schemeClr val="tx1"/>
                </a:solidFill>
                <a:latin typeface="Times New Roman" pitchFamily="18" charset="0"/>
              </a:defRPr>
            </a:lvl4pPr>
            <a:lvl5pPr marL="2096491" indent="-232943" eaLnBrk="0" hangingPunct="0">
              <a:spcBef>
                <a:spcPct val="30000"/>
              </a:spcBef>
              <a:defRPr sz="1200">
                <a:solidFill>
                  <a:schemeClr val="tx1"/>
                </a:solidFill>
                <a:latin typeface="Times New Roman" pitchFamily="18" charset="0"/>
              </a:defRPr>
            </a:lvl5pPr>
            <a:lvl6pPr marL="2562377" indent="-232943" eaLnBrk="0" fontAlgn="base" hangingPunct="0">
              <a:spcBef>
                <a:spcPct val="30000"/>
              </a:spcBef>
              <a:spcAft>
                <a:spcPct val="0"/>
              </a:spcAft>
              <a:defRPr sz="1200">
                <a:solidFill>
                  <a:schemeClr val="tx1"/>
                </a:solidFill>
                <a:latin typeface="Times New Roman" pitchFamily="18" charset="0"/>
              </a:defRPr>
            </a:lvl6pPr>
            <a:lvl7pPr marL="3028264" indent="-232943" eaLnBrk="0" fontAlgn="base" hangingPunct="0">
              <a:spcBef>
                <a:spcPct val="30000"/>
              </a:spcBef>
              <a:spcAft>
                <a:spcPct val="0"/>
              </a:spcAft>
              <a:defRPr sz="1200">
                <a:solidFill>
                  <a:schemeClr val="tx1"/>
                </a:solidFill>
                <a:latin typeface="Times New Roman" pitchFamily="18" charset="0"/>
              </a:defRPr>
            </a:lvl7pPr>
            <a:lvl8pPr marL="3494151" indent="-232943" eaLnBrk="0" fontAlgn="base" hangingPunct="0">
              <a:spcBef>
                <a:spcPct val="30000"/>
              </a:spcBef>
              <a:spcAft>
                <a:spcPct val="0"/>
              </a:spcAft>
              <a:defRPr sz="1200">
                <a:solidFill>
                  <a:schemeClr val="tx1"/>
                </a:solidFill>
                <a:latin typeface="Times New Roman" pitchFamily="18" charset="0"/>
              </a:defRPr>
            </a:lvl8pPr>
            <a:lvl9pPr marL="3960038" indent="-23294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C9934E3E-8372-475E-8393-CE585BCBFFB9}" type="slidenum">
              <a:rPr lang="en-US" altLang="en-US" smtClean="0"/>
              <a:pPr eaLnBrk="1" hangingPunct="1">
                <a:spcBef>
                  <a:spcPct val="0"/>
                </a:spcBef>
              </a:pPr>
              <a:t>39</a:t>
            </a:fld>
            <a:endParaRPr lang="en-US" altLang="en-US" dirty="0"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endParaRPr lang="en-US" altLang="en-US" dirty="0"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5" name="Slide Number Placeholder 3"/>
          <p:cNvSpPr>
            <a:spLocks noGrp="1"/>
          </p:cNvSpPr>
          <p:nvPr>
            <p:ph type="sldNum" sz="quarter" idx="5"/>
          </p:nvPr>
        </p:nvSpPr>
        <p:spPr>
          <a:xfrm>
            <a:off x="3970339" y="8829675"/>
            <a:ext cx="3038475" cy="465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826" indent="-285703">
              <a:defRPr sz="2400">
                <a:solidFill>
                  <a:schemeClr val="tx1"/>
                </a:solidFill>
                <a:latin typeface="Arial" pitchFamily="34" charset="0"/>
              </a:defRPr>
            </a:lvl2pPr>
            <a:lvl3pPr marL="1142809" indent="-228562">
              <a:defRPr sz="2400">
                <a:solidFill>
                  <a:schemeClr val="tx1"/>
                </a:solidFill>
                <a:latin typeface="Arial" pitchFamily="34" charset="0"/>
              </a:defRPr>
            </a:lvl3pPr>
            <a:lvl4pPr marL="1599934" indent="-228562">
              <a:defRPr sz="2400">
                <a:solidFill>
                  <a:schemeClr val="tx1"/>
                </a:solidFill>
                <a:latin typeface="Arial" pitchFamily="34" charset="0"/>
              </a:defRPr>
            </a:lvl4pPr>
            <a:lvl5pPr marL="2057058" indent="-228562">
              <a:defRPr sz="2400">
                <a:solidFill>
                  <a:schemeClr val="tx1"/>
                </a:solidFill>
                <a:latin typeface="Arial" pitchFamily="34" charset="0"/>
              </a:defRPr>
            </a:lvl5pPr>
            <a:lvl6pPr marL="2514181" indent="-228562" eaLnBrk="0" fontAlgn="base" hangingPunct="0">
              <a:spcBef>
                <a:spcPct val="0"/>
              </a:spcBef>
              <a:spcAft>
                <a:spcPct val="0"/>
              </a:spcAft>
              <a:defRPr sz="2400">
                <a:solidFill>
                  <a:schemeClr val="tx1"/>
                </a:solidFill>
                <a:latin typeface="Arial" pitchFamily="34" charset="0"/>
              </a:defRPr>
            </a:lvl6pPr>
            <a:lvl7pPr marL="2971306" indent="-228562" eaLnBrk="0" fontAlgn="base" hangingPunct="0">
              <a:spcBef>
                <a:spcPct val="0"/>
              </a:spcBef>
              <a:spcAft>
                <a:spcPct val="0"/>
              </a:spcAft>
              <a:defRPr sz="2400">
                <a:solidFill>
                  <a:schemeClr val="tx1"/>
                </a:solidFill>
                <a:latin typeface="Arial" pitchFamily="34" charset="0"/>
              </a:defRPr>
            </a:lvl7pPr>
            <a:lvl8pPr marL="3428429" indent="-228562" eaLnBrk="0" fontAlgn="base" hangingPunct="0">
              <a:spcBef>
                <a:spcPct val="0"/>
              </a:spcBef>
              <a:spcAft>
                <a:spcPct val="0"/>
              </a:spcAft>
              <a:defRPr sz="2400">
                <a:solidFill>
                  <a:schemeClr val="tx1"/>
                </a:solidFill>
                <a:latin typeface="Arial" pitchFamily="34" charset="0"/>
              </a:defRPr>
            </a:lvl8pPr>
            <a:lvl9pPr marL="3885553" indent="-228562" eaLnBrk="0" fontAlgn="base" hangingPunct="0">
              <a:spcBef>
                <a:spcPct val="0"/>
              </a:spcBef>
              <a:spcAft>
                <a:spcPct val="0"/>
              </a:spcAft>
              <a:defRPr sz="2400">
                <a:solidFill>
                  <a:schemeClr val="tx1"/>
                </a:solidFill>
                <a:latin typeface="Arial" pitchFamily="34" charset="0"/>
              </a:defRPr>
            </a:lvl9pPr>
          </a:lstStyle>
          <a:p>
            <a:fld id="{7F059631-47EA-4E41-B492-37F12B1691E8}" type="slidenum">
              <a:rPr lang="en-US" altLang="en-US" sz="1200">
                <a:latin typeface="Times" pitchFamily="18" charset="0"/>
              </a:rPr>
              <a:pPr/>
              <a:t>4</a:t>
            </a:fld>
            <a:endParaRPr lang="en-US" altLang="en-US" sz="1200" dirty="0">
              <a:latin typeface="Times" pitchFamily="18" charset="0"/>
            </a:endParaRPr>
          </a:p>
        </p:txBody>
      </p:sp>
      <p:sp>
        <p:nvSpPr>
          <p:cNvPr id="2" name="Notes Placeholder 1"/>
          <p:cNvSpPr>
            <a:spLocks noGrp="1"/>
          </p:cNvSpPr>
          <p:nvPr>
            <p:ph type="body" sz="quarter" idx="10"/>
          </p:nvPr>
        </p:nvSpPr>
        <p:spPr/>
        <p:txBody>
          <a:bodyPr/>
          <a:lstStyle/>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57066" indent="-291179" eaLnBrk="0" hangingPunct="0">
              <a:spcBef>
                <a:spcPct val="30000"/>
              </a:spcBef>
              <a:defRPr sz="1200">
                <a:solidFill>
                  <a:schemeClr val="tx1"/>
                </a:solidFill>
                <a:latin typeface="Times New Roman" pitchFamily="18" charset="0"/>
              </a:defRPr>
            </a:lvl2pPr>
            <a:lvl3pPr marL="1164717" indent="-232943" eaLnBrk="0" hangingPunct="0">
              <a:spcBef>
                <a:spcPct val="30000"/>
              </a:spcBef>
              <a:defRPr sz="1200">
                <a:solidFill>
                  <a:schemeClr val="tx1"/>
                </a:solidFill>
                <a:latin typeface="Times New Roman" pitchFamily="18" charset="0"/>
              </a:defRPr>
            </a:lvl3pPr>
            <a:lvl4pPr marL="1630604" indent="-232943" eaLnBrk="0" hangingPunct="0">
              <a:spcBef>
                <a:spcPct val="30000"/>
              </a:spcBef>
              <a:defRPr sz="1200">
                <a:solidFill>
                  <a:schemeClr val="tx1"/>
                </a:solidFill>
                <a:latin typeface="Times New Roman" pitchFamily="18" charset="0"/>
              </a:defRPr>
            </a:lvl4pPr>
            <a:lvl5pPr marL="2096491" indent="-232943" eaLnBrk="0" hangingPunct="0">
              <a:spcBef>
                <a:spcPct val="30000"/>
              </a:spcBef>
              <a:defRPr sz="1200">
                <a:solidFill>
                  <a:schemeClr val="tx1"/>
                </a:solidFill>
                <a:latin typeface="Times New Roman" pitchFamily="18" charset="0"/>
              </a:defRPr>
            </a:lvl5pPr>
            <a:lvl6pPr marL="2562377" indent="-232943" eaLnBrk="0" fontAlgn="base" hangingPunct="0">
              <a:spcBef>
                <a:spcPct val="30000"/>
              </a:spcBef>
              <a:spcAft>
                <a:spcPct val="0"/>
              </a:spcAft>
              <a:defRPr sz="1200">
                <a:solidFill>
                  <a:schemeClr val="tx1"/>
                </a:solidFill>
                <a:latin typeface="Times New Roman" pitchFamily="18" charset="0"/>
              </a:defRPr>
            </a:lvl6pPr>
            <a:lvl7pPr marL="3028264" indent="-232943" eaLnBrk="0" fontAlgn="base" hangingPunct="0">
              <a:spcBef>
                <a:spcPct val="30000"/>
              </a:spcBef>
              <a:spcAft>
                <a:spcPct val="0"/>
              </a:spcAft>
              <a:defRPr sz="1200">
                <a:solidFill>
                  <a:schemeClr val="tx1"/>
                </a:solidFill>
                <a:latin typeface="Times New Roman" pitchFamily="18" charset="0"/>
              </a:defRPr>
            </a:lvl7pPr>
            <a:lvl8pPr marL="3494151" indent="-232943" eaLnBrk="0" fontAlgn="base" hangingPunct="0">
              <a:spcBef>
                <a:spcPct val="30000"/>
              </a:spcBef>
              <a:spcAft>
                <a:spcPct val="0"/>
              </a:spcAft>
              <a:defRPr sz="1200">
                <a:solidFill>
                  <a:schemeClr val="tx1"/>
                </a:solidFill>
                <a:latin typeface="Times New Roman" pitchFamily="18" charset="0"/>
              </a:defRPr>
            </a:lvl8pPr>
            <a:lvl9pPr marL="3960038" indent="-23294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C9934E3E-8372-475E-8393-CE585BCBFFB9}" type="slidenum">
              <a:rPr lang="en-US" altLang="en-US" smtClean="0"/>
              <a:pPr eaLnBrk="1" hangingPunct="1">
                <a:spcBef>
                  <a:spcPct val="0"/>
                </a:spcBef>
              </a:pPr>
              <a:t>40</a:t>
            </a:fld>
            <a:endParaRPr lang="en-US" altLang="en-US" dirty="0"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endParaRPr lang="en-US" altLang="en-US" dirty="0" smtClean="0">
              <a:latin typeface="Times New Roman"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57066" indent="-291179" eaLnBrk="0" hangingPunct="0">
              <a:spcBef>
                <a:spcPct val="30000"/>
              </a:spcBef>
              <a:defRPr sz="1200">
                <a:solidFill>
                  <a:schemeClr val="tx1"/>
                </a:solidFill>
                <a:latin typeface="Times New Roman" pitchFamily="18" charset="0"/>
              </a:defRPr>
            </a:lvl2pPr>
            <a:lvl3pPr marL="1164717" indent="-232943" eaLnBrk="0" hangingPunct="0">
              <a:spcBef>
                <a:spcPct val="30000"/>
              </a:spcBef>
              <a:defRPr sz="1200">
                <a:solidFill>
                  <a:schemeClr val="tx1"/>
                </a:solidFill>
                <a:latin typeface="Times New Roman" pitchFamily="18" charset="0"/>
              </a:defRPr>
            </a:lvl3pPr>
            <a:lvl4pPr marL="1630604" indent="-232943" eaLnBrk="0" hangingPunct="0">
              <a:spcBef>
                <a:spcPct val="30000"/>
              </a:spcBef>
              <a:defRPr sz="1200">
                <a:solidFill>
                  <a:schemeClr val="tx1"/>
                </a:solidFill>
                <a:latin typeface="Times New Roman" pitchFamily="18" charset="0"/>
              </a:defRPr>
            </a:lvl4pPr>
            <a:lvl5pPr marL="2096491" indent="-232943" eaLnBrk="0" hangingPunct="0">
              <a:spcBef>
                <a:spcPct val="30000"/>
              </a:spcBef>
              <a:defRPr sz="1200">
                <a:solidFill>
                  <a:schemeClr val="tx1"/>
                </a:solidFill>
                <a:latin typeface="Times New Roman" pitchFamily="18" charset="0"/>
              </a:defRPr>
            </a:lvl5pPr>
            <a:lvl6pPr marL="2562377" indent="-232943" eaLnBrk="0" fontAlgn="base" hangingPunct="0">
              <a:spcBef>
                <a:spcPct val="30000"/>
              </a:spcBef>
              <a:spcAft>
                <a:spcPct val="0"/>
              </a:spcAft>
              <a:defRPr sz="1200">
                <a:solidFill>
                  <a:schemeClr val="tx1"/>
                </a:solidFill>
                <a:latin typeface="Times New Roman" pitchFamily="18" charset="0"/>
              </a:defRPr>
            </a:lvl6pPr>
            <a:lvl7pPr marL="3028264" indent="-232943" eaLnBrk="0" fontAlgn="base" hangingPunct="0">
              <a:spcBef>
                <a:spcPct val="30000"/>
              </a:spcBef>
              <a:spcAft>
                <a:spcPct val="0"/>
              </a:spcAft>
              <a:defRPr sz="1200">
                <a:solidFill>
                  <a:schemeClr val="tx1"/>
                </a:solidFill>
                <a:latin typeface="Times New Roman" pitchFamily="18" charset="0"/>
              </a:defRPr>
            </a:lvl7pPr>
            <a:lvl8pPr marL="3494151" indent="-232943" eaLnBrk="0" fontAlgn="base" hangingPunct="0">
              <a:spcBef>
                <a:spcPct val="30000"/>
              </a:spcBef>
              <a:spcAft>
                <a:spcPct val="0"/>
              </a:spcAft>
              <a:defRPr sz="1200">
                <a:solidFill>
                  <a:schemeClr val="tx1"/>
                </a:solidFill>
                <a:latin typeface="Times New Roman" pitchFamily="18" charset="0"/>
              </a:defRPr>
            </a:lvl8pPr>
            <a:lvl9pPr marL="3960038" indent="-23294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C9934E3E-8372-475E-8393-CE585BCBFFB9}" type="slidenum">
              <a:rPr lang="en-US" altLang="en-US" smtClean="0"/>
              <a:pPr eaLnBrk="1" hangingPunct="1">
                <a:spcBef>
                  <a:spcPct val="0"/>
                </a:spcBef>
              </a:pPr>
              <a:t>41</a:t>
            </a:fld>
            <a:endParaRPr lang="en-US" altLang="en-US" dirty="0"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endParaRPr lang="en-US" altLang="en-US" dirty="0" smtClean="0">
              <a:latin typeface="Times New Roman"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57066" indent="-291179" eaLnBrk="0" hangingPunct="0">
              <a:spcBef>
                <a:spcPct val="30000"/>
              </a:spcBef>
              <a:defRPr sz="1200">
                <a:solidFill>
                  <a:schemeClr val="tx1"/>
                </a:solidFill>
                <a:latin typeface="Times New Roman" pitchFamily="18" charset="0"/>
              </a:defRPr>
            </a:lvl2pPr>
            <a:lvl3pPr marL="1164717" indent="-232943" eaLnBrk="0" hangingPunct="0">
              <a:spcBef>
                <a:spcPct val="30000"/>
              </a:spcBef>
              <a:defRPr sz="1200">
                <a:solidFill>
                  <a:schemeClr val="tx1"/>
                </a:solidFill>
                <a:latin typeface="Times New Roman" pitchFamily="18" charset="0"/>
              </a:defRPr>
            </a:lvl3pPr>
            <a:lvl4pPr marL="1630604" indent="-232943" eaLnBrk="0" hangingPunct="0">
              <a:spcBef>
                <a:spcPct val="30000"/>
              </a:spcBef>
              <a:defRPr sz="1200">
                <a:solidFill>
                  <a:schemeClr val="tx1"/>
                </a:solidFill>
                <a:latin typeface="Times New Roman" pitchFamily="18" charset="0"/>
              </a:defRPr>
            </a:lvl4pPr>
            <a:lvl5pPr marL="2096491" indent="-232943" eaLnBrk="0" hangingPunct="0">
              <a:spcBef>
                <a:spcPct val="30000"/>
              </a:spcBef>
              <a:defRPr sz="1200">
                <a:solidFill>
                  <a:schemeClr val="tx1"/>
                </a:solidFill>
                <a:latin typeface="Times New Roman" pitchFamily="18" charset="0"/>
              </a:defRPr>
            </a:lvl5pPr>
            <a:lvl6pPr marL="2562377" indent="-232943" eaLnBrk="0" fontAlgn="base" hangingPunct="0">
              <a:spcBef>
                <a:spcPct val="30000"/>
              </a:spcBef>
              <a:spcAft>
                <a:spcPct val="0"/>
              </a:spcAft>
              <a:defRPr sz="1200">
                <a:solidFill>
                  <a:schemeClr val="tx1"/>
                </a:solidFill>
                <a:latin typeface="Times New Roman" pitchFamily="18" charset="0"/>
              </a:defRPr>
            </a:lvl6pPr>
            <a:lvl7pPr marL="3028264" indent="-232943" eaLnBrk="0" fontAlgn="base" hangingPunct="0">
              <a:spcBef>
                <a:spcPct val="30000"/>
              </a:spcBef>
              <a:spcAft>
                <a:spcPct val="0"/>
              </a:spcAft>
              <a:defRPr sz="1200">
                <a:solidFill>
                  <a:schemeClr val="tx1"/>
                </a:solidFill>
                <a:latin typeface="Times New Roman" pitchFamily="18" charset="0"/>
              </a:defRPr>
            </a:lvl7pPr>
            <a:lvl8pPr marL="3494151" indent="-232943" eaLnBrk="0" fontAlgn="base" hangingPunct="0">
              <a:spcBef>
                <a:spcPct val="30000"/>
              </a:spcBef>
              <a:spcAft>
                <a:spcPct val="0"/>
              </a:spcAft>
              <a:defRPr sz="1200">
                <a:solidFill>
                  <a:schemeClr val="tx1"/>
                </a:solidFill>
                <a:latin typeface="Times New Roman" pitchFamily="18" charset="0"/>
              </a:defRPr>
            </a:lvl8pPr>
            <a:lvl9pPr marL="3960038" indent="-23294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C9934E3E-8372-475E-8393-CE585BCBFFB9}" type="slidenum">
              <a:rPr lang="en-US" altLang="en-US" smtClean="0"/>
              <a:pPr eaLnBrk="1" hangingPunct="1">
                <a:spcBef>
                  <a:spcPct val="0"/>
                </a:spcBef>
              </a:pPr>
              <a:t>42</a:t>
            </a:fld>
            <a:endParaRPr lang="en-US" altLang="en-US" dirty="0"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endParaRPr lang="en-US" altLang="en-US" dirty="0" smtClean="0">
              <a:latin typeface="Times New Roman"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57066" indent="-291179" eaLnBrk="0" hangingPunct="0">
              <a:spcBef>
                <a:spcPct val="30000"/>
              </a:spcBef>
              <a:defRPr sz="1200">
                <a:solidFill>
                  <a:schemeClr val="tx1"/>
                </a:solidFill>
                <a:latin typeface="Times New Roman" pitchFamily="18" charset="0"/>
              </a:defRPr>
            </a:lvl2pPr>
            <a:lvl3pPr marL="1164717" indent="-232943" eaLnBrk="0" hangingPunct="0">
              <a:spcBef>
                <a:spcPct val="30000"/>
              </a:spcBef>
              <a:defRPr sz="1200">
                <a:solidFill>
                  <a:schemeClr val="tx1"/>
                </a:solidFill>
                <a:latin typeface="Times New Roman" pitchFamily="18" charset="0"/>
              </a:defRPr>
            </a:lvl3pPr>
            <a:lvl4pPr marL="1630604" indent="-232943" eaLnBrk="0" hangingPunct="0">
              <a:spcBef>
                <a:spcPct val="30000"/>
              </a:spcBef>
              <a:defRPr sz="1200">
                <a:solidFill>
                  <a:schemeClr val="tx1"/>
                </a:solidFill>
                <a:latin typeface="Times New Roman" pitchFamily="18" charset="0"/>
              </a:defRPr>
            </a:lvl4pPr>
            <a:lvl5pPr marL="2096491" indent="-232943" eaLnBrk="0" hangingPunct="0">
              <a:spcBef>
                <a:spcPct val="30000"/>
              </a:spcBef>
              <a:defRPr sz="1200">
                <a:solidFill>
                  <a:schemeClr val="tx1"/>
                </a:solidFill>
                <a:latin typeface="Times New Roman" pitchFamily="18" charset="0"/>
              </a:defRPr>
            </a:lvl5pPr>
            <a:lvl6pPr marL="2562377" indent="-232943" eaLnBrk="0" fontAlgn="base" hangingPunct="0">
              <a:spcBef>
                <a:spcPct val="30000"/>
              </a:spcBef>
              <a:spcAft>
                <a:spcPct val="0"/>
              </a:spcAft>
              <a:defRPr sz="1200">
                <a:solidFill>
                  <a:schemeClr val="tx1"/>
                </a:solidFill>
                <a:latin typeface="Times New Roman" pitchFamily="18" charset="0"/>
              </a:defRPr>
            </a:lvl6pPr>
            <a:lvl7pPr marL="3028264" indent="-232943" eaLnBrk="0" fontAlgn="base" hangingPunct="0">
              <a:spcBef>
                <a:spcPct val="30000"/>
              </a:spcBef>
              <a:spcAft>
                <a:spcPct val="0"/>
              </a:spcAft>
              <a:defRPr sz="1200">
                <a:solidFill>
                  <a:schemeClr val="tx1"/>
                </a:solidFill>
                <a:latin typeface="Times New Roman" pitchFamily="18" charset="0"/>
              </a:defRPr>
            </a:lvl7pPr>
            <a:lvl8pPr marL="3494151" indent="-232943" eaLnBrk="0" fontAlgn="base" hangingPunct="0">
              <a:spcBef>
                <a:spcPct val="30000"/>
              </a:spcBef>
              <a:spcAft>
                <a:spcPct val="0"/>
              </a:spcAft>
              <a:defRPr sz="1200">
                <a:solidFill>
                  <a:schemeClr val="tx1"/>
                </a:solidFill>
                <a:latin typeface="Times New Roman" pitchFamily="18" charset="0"/>
              </a:defRPr>
            </a:lvl8pPr>
            <a:lvl9pPr marL="3960038" indent="-23294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C9934E3E-8372-475E-8393-CE585BCBFFB9}" type="slidenum">
              <a:rPr lang="en-US" altLang="en-US" smtClean="0"/>
              <a:pPr eaLnBrk="1" hangingPunct="1">
                <a:spcBef>
                  <a:spcPct val="0"/>
                </a:spcBef>
              </a:pPr>
              <a:t>43</a:t>
            </a:fld>
            <a:endParaRPr lang="en-US" altLang="en-US" dirty="0"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endParaRPr lang="en-US" altLang="en-US" dirty="0" smtClean="0">
              <a:latin typeface="Times New Roman"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57066" indent="-291179" eaLnBrk="0" hangingPunct="0">
              <a:spcBef>
                <a:spcPct val="30000"/>
              </a:spcBef>
              <a:defRPr sz="1200">
                <a:solidFill>
                  <a:schemeClr val="tx1"/>
                </a:solidFill>
                <a:latin typeface="Times New Roman" pitchFamily="18" charset="0"/>
              </a:defRPr>
            </a:lvl2pPr>
            <a:lvl3pPr marL="1164717" indent="-232943" eaLnBrk="0" hangingPunct="0">
              <a:spcBef>
                <a:spcPct val="30000"/>
              </a:spcBef>
              <a:defRPr sz="1200">
                <a:solidFill>
                  <a:schemeClr val="tx1"/>
                </a:solidFill>
                <a:latin typeface="Times New Roman" pitchFamily="18" charset="0"/>
              </a:defRPr>
            </a:lvl3pPr>
            <a:lvl4pPr marL="1630604" indent="-232943" eaLnBrk="0" hangingPunct="0">
              <a:spcBef>
                <a:spcPct val="30000"/>
              </a:spcBef>
              <a:defRPr sz="1200">
                <a:solidFill>
                  <a:schemeClr val="tx1"/>
                </a:solidFill>
                <a:latin typeface="Times New Roman" pitchFamily="18" charset="0"/>
              </a:defRPr>
            </a:lvl4pPr>
            <a:lvl5pPr marL="2096491" indent="-232943" eaLnBrk="0" hangingPunct="0">
              <a:spcBef>
                <a:spcPct val="30000"/>
              </a:spcBef>
              <a:defRPr sz="1200">
                <a:solidFill>
                  <a:schemeClr val="tx1"/>
                </a:solidFill>
                <a:latin typeface="Times New Roman" pitchFamily="18" charset="0"/>
              </a:defRPr>
            </a:lvl5pPr>
            <a:lvl6pPr marL="2562377" indent="-232943" eaLnBrk="0" fontAlgn="base" hangingPunct="0">
              <a:spcBef>
                <a:spcPct val="30000"/>
              </a:spcBef>
              <a:spcAft>
                <a:spcPct val="0"/>
              </a:spcAft>
              <a:defRPr sz="1200">
                <a:solidFill>
                  <a:schemeClr val="tx1"/>
                </a:solidFill>
                <a:latin typeface="Times New Roman" pitchFamily="18" charset="0"/>
              </a:defRPr>
            </a:lvl6pPr>
            <a:lvl7pPr marL="3028264" indent="-232943" eaLnBrk="0" fontAlgn="base" hangingPunct="0">
              <a:spcBef>
                <a:spcPct val="30000"/>
              </a:spcBef>
              <a:spcAft>
                <a:spcPct val="0"/>
              </a:spcAft>
              <a:defRPr sz="1200">
                <a:solidFill>
                  <a:schemeClr val="tx1"/>
                </a:solidFill>
                <a:latin typeface="Times New Roman" pitchFamily="18" charset="0"/>
              </a:defRPr>
            </a:lvl7pPr>
            <a:lvl8pPr marL="3494151" indent="-232943" eaLnBrk="0" fontAlgn="base" hangingPunct="0">
              <a:spcBef>
                <a:spcPct val="30000"/>
              </a:spcBef>
              <a:spcAft>
                <a:spcPct val="0"/>
              </a:spcAft>
              <a:defRPr sz="1200">
                <a:solidFill>
                  <a:schemeClr val="tx1"/>
                </a:solidFill>
                <a:latin typeface="Times New Roman" pitchFamily="18" charset="0"/>
              </a:defRPr>
            </a:lvl8pPr>
            <a:lvl9pPr marL="3960038" indent="-23294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C9934E3E-8372-475E-8393-CE585BCBFFB9}" type="slidenum">
              <a:rPr lang="en-US" altLang="en-US" smtClean="0"/>
              <a:pPr eaLnBrk="1" hangingPunct="1">
                <a:spcBef>
                  <a:spcPct val="0"/>
                </a:spcBef>
              </a:pPr>
              <a:t>44</a:t>
            </a:fld>
            <a:endParaRPr lang="en-US" altLang="en-US" dirty="0"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endParaRPr lang="en-US" altLang="en-US" dirty="0" smtClean="0">
              <a:latin typeface="Times New Roman"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57066" indent="-291179" eaLnBrk="0" hangingPunct="0">
              <a:spcBef>
                <a:spcPct val="30000"/>
              </a:spcBef>
              <a:defRPr sz="1200">
                <a:solidFill>
                  <a:schemeClr val="tx1"/>
                </a:solidFill>
                <a:latin typeface="Times New Roman" pitchFamily="18" charset="0"/>
              </a:defRPr>
            </a:lvl2pPr>
            <a:lvl3pPr marL="1164717" indent="-232943" eaLnBrk="0" hangingPunct="0">
              <a:spcBef>
                <a:spcPct val="30000"/>
              </a:spcBef>
              <a:defRPr sz="1200">
                <a:solidFill>
                  <a:schemeClr val="tx1"/>
                </a:solidFill>
                <a:latin typeface="Times New Roman" pitchFamily="18" charset="0"/>
              </a:defRPr>
            </a:lvl3pPr>
            <a:lvl4pPr marL="1630604" indent="-232943" eaLnBrk="0" hangingPunct="0">
              <a:spcBef>
                <a:spcPct val="30000"/>
              </a:spcBef>
              <a:defRPr sz="1200">
                <a:solidFill>
                  <a:schemeClr val="tx1"/>
                </a:solidFill>
                <a:latin typeface="Times New Roman" pitchFamily="18" charset="0"/>
              </a:defRPr>
            </a:lvl4pPr>
            <a:lvl5pPr marL="2096491" indent="-232943" eaLnBrk="0" hangingPunct="0">
              <a:spcBef>
                <a:spcPct val="30000"/>
              </a:spcBef>
              <a:defRPr sz="1200">
                <a:solidFill>
                  <a:schemeClr val="tx1"/>
                </a:solidFill>
                <a:latin typeface="Times New Roman" pitchFamily="18" charset="0"/>
              </a:defRPr>
            </a:lvl5pPr>
            <a:lvl6pPr marL="2562377" indent="-232943" eaLnBrk="0" fontAlgn="base" hangingPunct="0">
              <a:spcBef>
                <a:spcPct val="30000"/>
              </a:spcBef>
              <a:spcAft>
                <a:spcPct val="0"/>
              </a:spcAft>
              <a:defRPr sz="1200">
                <a:solidFill>
                  <a:schemeClr val="tx1"/>
                </a:solidFill>
                <a:latin typeface="Times New Roman" pitchFamily="18" charset="0"/>
              </a:defRPr>
            </a:lvl6pPr>
            <a:lvl7pPr marL="3028264" indent="-232943" eaLnBrk="0" fontAlgn="base" hangingPunct="0">
              <a:spcBef>
                <a:spcPct val="30000"/>
              </a:spcBef>
              <a:spcAft>
                <a:spcPct val="0"/>
              </a:spcAft>
              <a:defRPr sz="1200">
                <a:solidFill>
                  <a:schemeClr val="tx1"/>
                </a:solidFill>
                <a:latin typeface="Times New Roman" pitchFamily="18" charset="0"/>
              </a:defRPr>
            </a:lvl7pPr>
            <a:lvl8pPr marL="3494151" indent="-232943" eaLnBrk="0" fontAlgn="base" hangingPunct="0">
              <a:spcBef>
                <a:spcPct val="30000"/>
              </a:spcBef>
              <a:spcAft>
                <a:spcPct val="0"/>
              </a:spcAft>
              <a:defRPr sz="1200">
                <a:solidFill>
                  <a:schemeClr val="tx1"/>
                </a:solidFill>
                <a:latin typeface="Times New Roman" pitchFamily="18" charset="0"/>
              </a:defRPr>
            </a:lvl8pPr>
            <a:lvl9pPr marL="3960038" indent="-23294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C9934E3E-8372-475E-8393-CE585BCBFFB9}" type="slidenum">
              <a:rPr lang="en-US" altLang="en-US" smtClean="0"/>
              <a:pPr eaLnBrk="1" hangingPunct="1">
                <a:spcBef>
                  <a:spcPct val="0"/>
                </a:spcBef>
              </a:pPr>
              <a:t>45</a:t>
            </a:fld>
            <a:endParaRPr lang="en-US" altLang="en-US" dirty="0"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endParaRPr lang="en-US" altLang="en-US" dirty="0" smtClean="0">
              <a:latin typeface="Times New Roman"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57066" indent="-291179" eaLnBrk="0" hangingPunct="0">
              <a:spcBef>
                <a:spcPct val="30000"/>
              </a:spcBef>
              <a:defRPr sz="1200">
                <a:solidFill>
                  <a:schemeClr val="tx1"/>
                </a:solidFill>
                <a:latin typeface="Times New Roman" pitchFamily="18" charset="0"/>
              </a:defRPr>
            </a:lvl2pPr>
            <a:lvl3pPr marL="1164717" indent="-232943" eaLnBrk="0" hangingPunct="0">
              <a:spcBef>
                <a:spcPct val="30000"/>
              </a:spcBef>
              <a:defRPr sz="1200">
                <a:solidFill>
                  <a:schemeClr val="tx1"/>
                </a:solidFill>
                <a:latin typeface="Times New Roman" pitchFamily="18" charset="0"/>
              </a:defRPr>
            </a:lvl3pPr>
            <a:lvl4pPr marL="1630604" indent="-232943" eaLnBrk="0" hangingPunct="0">
              <a:spcBef>
                <a:spcPct val="30000"/>
              </a:spcBef>
              <a:defRPr sz="1200">
                <a:solidFill>
                  <a:schemeClr val="tx1"/>
                </a:solidFill>
                <a:latin typeface="Times New Roman" pitchFamily="18" charset="0"/>
              </a:defRPr>
            </a:lvl4pPr>
            <a:lvl5pPr marL="2096491" indent="-232943" eaLnBrk="0" hangingPunct="0">
              <a:spcBef>
                <a:spcPct val="30000"/>
              </a:spcBef>
              <a:defRPr sz="1200">
                <a:solidFill>
                  <a:schemeClr val="tx1"/>
                </a:solidFill>
                <a:latin typeface="Times New Roman" pitchFamily="18" charset="0"/>
              </a:defRPr>
            </a:lvl5pPr>
            <a:lvl6pPr marL="2562377" indent="-232943" eaLnBrk="0" fontAlgn="base" hangingPunct="0">
              <a:spcBef>
                <a:spcPct val="30000"/>
              </a:spcBef>
              <a:spcAft>
                <a:spcPct val="0"/>
              </a:spcAft>
              <a:defRPr sz="1200">
                <a:solidFill>
                  <a:schemeClr val="tx1"/>
                </a:solidFill>
                <a:latin typeface="Times New Roman" pitchFamily="18" charset="0"/>
              </a:defRPr>
            </a:lvl6pPr>
            <a:lvl7pPr marL="3028264" indent="-232943" eaLnBrk="0" fontAlgn="base" hangingPunct="0">
              <a:spcBef>
                <a:spcPct val="30000"/>
              </a:spcBef>
              <a:spcAft>
                <a:spcPct val="0"/>
              </a:spcAft>
              <a:defRPr sz="1200">
                <a:solidFill>
                  <a:schemeClr val="tx1"/>
                </a:solidFill>
                <a:latin typeface="Times New Roman" pitchFamily="18" charset="0"/>
              </a:defRPr>
            </a:lvl7pPr>
            <a:lvl8pPr marL="3494151" indent="-232943" eaLnBrk="0" fontAlgn="base" hangingPunct="0">
              <a:spcBef>
                <a:spcPct val="30000"/>
              </a:spcBef>
              <a:spcAft>
                <a:spcPct val="0"/>
              </a:spcAft>
              <a:defRPr sz="1200">
                <a:solidFill>
                  <a:schemeClr val="tx1"/>
                </a:solidFill>
                <a:latin typeface="Times New Roman" pitchFamily="18" charset="0"/>
              </a:defRPr>
            </a:lvl8pPr>
            <a:lvl9pPr marL="3960038" indent="-23294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C9934E3E-8372-475E-8393-CE585BCBFFB9}" type="slidenum">
              <a:rPr lang="en-US" altLang="en-US" smtClean="0"/>
              <a:pPr eaLnBrk="1" hangingPunct="1">
                <a:spcBef>
                  <a:spcPct val="0"/>
                </a:spcBef>
              </a:pPr>
              <a:t>46</a:t>
            </a:fld>
            <a:endParaRPr lang="en-US" altLang="en-US" dirty="0"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endParaRPr lang="en-US" altLang="en-US" dirty="0" smtClean="0">
              <a:latin typeface="Times New Roman"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57066" indent="-291179" eaLnBrk="0" hangingPunct="0">
              <a:spcBef>
                <a:spcPct val="30000"/>
              </a:spcBef>
              <a:defRPr sz="1200">
                <a:solidFill>
                  <a:schemeClr val="tx1"/>
                </a:solidFill>
                <a:latin typeface="Times New Roman" pitchFamily="18" charset="0"/>
              </a:defRPr>
            </a:lvl2pPr>
            <a:lvl3pPr marL="1164717" indent="-232943" eaLnBrk="0" hangingPunct="0">
              <a:spcBef>
                <a:spcPct val="30000"/>
              </a:spcBef>
              <a:defRPr sz="1200">
                <a:solidFill>
                  <a:schemeClr val="tx1"/>
                </a:solidFill>
                <a:latin typeface="Times New Roman" pitchFamily="18" charset="0"/>
              </a:defRPr>
            </a:lvl3pPr>
            <a:lvl4pPr marL="1630604" indent="-232943" eaLnBrk="0" hangingPunct="0">
              <a:spcBef>
                <a:spcPct val="30000"/>
              </a:spcBef>
              <a:defRPr sz="1200">
                <a:solidFill>
                  <a:schemeClr val="tx1"/>
                </a:solidFill>
                <a:latin typeface="Times New Roman" pitchFamily="18" charset="0"/>
              </a:defRPr>
            </a:lvl4pPr>
            <a:lvl5pPr marL="2096491" indent="-232943" eaLnBrk="0" hangingPunct="0">
              <a:spcBef>
                <a:spcPct val="30000"/>
              </a:spcBef>
              <a:defRPr sz="1200">
                <a:solidFill>
                  <a:schemeClr val="tx1"/>
                </a:solidFill>
                <a:latin typeface="Times New Roman" pitchFamily="18" charset="0"/>
              </a:defRPr>
            </a:lvl5pPr>
            <a:lvl6pPr marL="2562377" indent="-232943" eaLnBrk="0" fontAlgn="base" hangingPunct="0">
              <a:spcBef>
                <a:spcPct val="30000"/>
              </a:spcBef>
              <a:spcAft>
                <a:spcPct val="0"/>
              </a:spcAft>
              <a:defRPr sz="1200">
                <a:solidFill>
                  <a:schemeClr val="tx1"/>
                </a:solidFill>
                <a:latin typeface="Times New Roman" pitchFamily="18" charset="0"/>
              </a:defRPr>
            </a:lvl6pPr>
            <a:lvl7pPr marL="3028264" indent="-232943" eaLnBrk="0" fontAlgn="base" hangingPunct="0">
              <a:spcBef>
                <a:spcPct val="30000"/>
              </a:spcBef>
              <a:spcAft>
                <a:spcPct val="0"/>
              </a:spcAft>
              <a:defRPr sz="1200">
                <a:solidFill>
                  <a:schemeClr val="tx1"/>
                </a:solidFill>
                <a:latin typeface="Times New Roman" pitchFamily="18" charset="0"/>
              </a:defRPr>
            </a:lvl7pPr>
            <a:lvl8pPr marL="3494151" indent="-232943" eaLnBrk="0" fontAlgn="base" hangingPunct="0">
              <a:spcBef>
                <a:spcPct val="30000"/>
              </a:spcBef>
              <a:spcAft>
                <a:spcPct val="0"/>
              </a:spcAft>
              <a:defRPr sz="1200">
                <a:solidFill>
                  <a:schemeClr val="tx1"/>
                </a:solidFill>
                <a:latin typeface="Times New Roman" pitchFamily="18" charset="0"/>
              </a:defRPr>
            </a:lvl8pPr>
            <a:lvl9pPr marL="3960038" indent="-23294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C9934E3E-8372-475E-8393-CE585BCBFFB9}" type="slidenum">
              <a:rPr lang="en-US" altLang="en-US" smtClean="0"/>
              <a:pPr eaLnBrk="1" hangingPunct="1">
                <a:spcBef>
                  <a:spcPct val="0"/>
                </a:spcBef>
              </a:pPr>
              <a:t>47</a:t>
            </a:fld>
            <a:endParaRPr lang="en-US" altLang="en-US" dirty="0"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endParaRPr lang="en-US" altLang="en-US" dirty="0" smtClean="0">
              <a:latin typeface="Times New Roman"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5" name="Slide Number Placeholder 3"/>
          <p:cNvSpPr>
            <a:spLocks noGrp="1"/>
          </p:cNvSpPr>
          <p:nvPr>
            <p:ph type="sldNum" sz="quarter" idx="5"/>
          </p:nvPr>
        </p:nvSpPr>
        <p:spPr>
          <a:xfrm>
            <a:off x="3970339" y="8829675"/>
            <a:ext cx="3038475" cy="465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826" indent="-285703">
              <a:defRPr sz="2400">
                <a:solidFill>
                  <a:schemeClr val="tx1"/>
                </a:solidFill>
                <a:latin typeface="Arial" pitchFamily="34" charset="0"/>
              </a:defRPr>
            </a:lvl2pPr>
            <a:lvl3pPr marL="1142809" indent="-228562">
              <a:defRPr sz="2400">
                <a:solidFill>
                  <a:schemeClr val="tx1"/>
                </a:solidFill>
                <a:latin typeface="Arial" pitchFamily="34" charset="0"/>
              </a:defRPr>
            </a:lvl3pPr>
            <a:lvl4pPr marL="1599934" indent="-228562">
              <a:defRPr sz="2400">
                <a:solidFill>
                  <a:schemeClr val="tx1"/>
                </a:solidFill>
                <a:latin typeface="Arial" pitchFamily="34" charset="0"/>
              </a:defRPr>
            </a:lvl4pPr>
            <a:lvl5pPr marL="2057058" indent="-228562">
              <a:defRPr sz="2400">
                <a:solidFill>
                  <a:schemeClr val="tx1"/>
                </a:solidFill>
                <a:latin typeface="Arial" pitchFamily="34" charset="0"/>
              </a:defRPr>
            </a:lvl5pPr>
            <a:lvl6pPr marL="2514181" indent="-228562" eaLnBrk="0" fontAlgn="base" hangingPunct="0">
              <a:spcBef>
                <a:spcPct val="0"/>
              </a:spcBef>
              <a:spcAft>
                <a:spcPct val="0"/>
              </a:spcAft>
              <a:defRPr sz="2400">
                <a:solidFill>
                  <a:schemeClr val="tx1"/>
                </a:solidFill>
                <a:latin typeface="Arial" pitchFamily="34" charset="0"/>
              </a:defRPr>
            </a:lvl6pPr>
            <a:lvl7pPr marL="2971306" indent="-228562" eaLnBrk="0" fontAlgn="base" hangingPunct="0">
              <a:spcBef>
                <a:spcPct val="0"/>
              </a:spcBef>
              <a:spcAft>
                <a:spcPct val="0"/>
              </a:spcAft>
              <a:defRPr sz="2400">
                <a:solidFill>
                  <a:schemeClr val="tx1"/>
                </a:solidFill>
                <a:latin typeface="Arial" pitchFamily="34" charset="0"/>
              </a:defRPr>
            </a:lvl7pPr>
            <a:lvl8pPr marL="3428429" indent="-228562" eaLnBrk="0" fontAlgn="base" hangingPunct="0">
              <a:spcBef>
                <a:spcPct val="0"/>
              </a:spcBef>
              <a:spcAft>
                <a:spcPct val="0"/>
              </a:spcAft>
              <a:defRPr sz="2400">
                <a:solidFill>
                  <a:schemeClr val="tx1"/>
                </a:solidFill>
                <a:latin typeface="Arial" pitchFamily="34" charset="0"/>
              </a:defRPr>
            </a:lvl8pPr>
            <a:lvl9pPr marL="3885553" indent="-228562" eaLnBrk="0" fontAlgn="base" hangingPunct="0">
              <a:spcBef>
                <a:spcPct val="0"/>
              </a:spcBef>
              <a:spcAft>
                <a:spcPct val="0"/>
              </a:spcAft>
              <a:defRPr sz="2400">
                <a:solidFill>
                  <a:schemeClr val="tx1"/>
                </a:solidFill>
                <a:latin typeface="Arial" pitchFamily="34" charset="0"/>
              </a:defRPr>
            </a:lvl9pPr>
          </a:lstStyle>
          <a:p>
            <a:fld id="{7F059631-47EA-4E41-B492-37F12B1691E8}" type="slidenum">
              <a:rPr lang="en-US" altLang="en-US" sz="1200">
                <a:latin typeface="Times" pitchFamily="18" charset="0"/>
              </a:rPr>
              <a:pPr/>
              <a:t>48</a:t>
            </a:fld>
            <a:endParaRPr lang="en-US" altLang="en-US" sz="1200" dirty="0">
              <a:latin typeface="Times" pitchFamily="18" charset="0"/>
            </a:endParaRPr>
          </a:p>
        </p:txBody>
      </p:sp>
      <p:sp>
        <p:nvSpPr>
          <p:cNvPr id="2" name="Notes Placeholder 1"/>
          <p:cNvSpPr>
            <a:spLocks noGrp="1"/>
          </p:cNvSpPr>
          <p:nvPr>
            <p:ph type="body" sz="quarter" idx="10"/>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5" name="Slide Number Placeholder 3"/>
          <p:cNvSpPr>
            <a:spLocks noGrp="1"/>
          </p:cNvSpPr>
          <p:nvPr>
            <p:ph type="sldNum" sz="quarter" idx="5"/>
          </p:nvPr>
        </p:nvSpPr>
        <p:spPr>
          <a:xfrm>
            <a:off x="3970339" y="8829675"/>
            <a:ext cx="3038475" cy="465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826" indent="-285703">
              <a:defRPr sz="2400">
                <a:solidFill>
                  <a:schemeClr val="tx1"/>
                </a:solidFill>
                <a:latin typeface="Arial" pitchFamily="34" charset="0"/>
              </a:defRPr>
            </a:lvl2pPr>
            <a:lvl3pPr marL="1142809" indent="-228562">
              <a:defRPr sz="2400">
                <a:solidFill>
                  <a:schemeClr val="tx1"/>
                </a:solidFill>
                <a:latin typeface="Arial" pitchFamily="34" charset="0"/>
              </a:defRPr>
            </a:lvl3pPr>
            <a:lvl4pPr marL="1599934" indent="-228562">
              <a:defRPr sz="2400">
                <a:solidFill>
                  <a:schemeClr val="tx1"/>
                </a:solidFill>
                <a:latin typeface="Arial" pitchFamily="34" charset="0"/>
              </a:defRPr>
            </a:lvl4pPr>
            <a:lvl5pPr marL="2057058" indent="-228562">
              <a:defRPr sz="2400">
                <a:solidFill>
                  <a:schemeClr val="tx1"/>
                </a:solidFill>
                <a:latin typeface="Arial" pitchFamily="34" charset="0"/>
              </a:defRPr>
            </a:lvl5pPr>
            <a:lvl6pPr marL="2514181" indent="-228562" eaLnBrk="0" fontAlgn="base" hangingPunct="0">
              <a:spcBef>
                <a:spcPct val="0"/>
              </a:spcBef>
              <a:spcAft>
                <a:spcPct val="0"/>
              </a:spcAft>
              <a:defRPr sz="2400">
                <a:solidFill>
                  <a:schemeClr val="tx1"/>
                </a:solidFill>
                <a:latin typeface="Arial" pitchFamily="34" charset="0"/>
              </a:defRPr>
            </a:lvl6pPr>
            <a:lvl7pPr marL="2971306" indent="-228562" eaLnBrk="0" fontAlgn="base" hangingPunct="0">
              <a:spcBef>
                <a:spcPct val="0"/>
              </a:spcBef>
              <a:spcAft>
                <a:spcPct val="0"/>
              </a:spcAft>
              <a:defRPr sz="2400">
                <a:solidFill>
                  <a:schemeClr val="tx1"/>
                </a:solidFill>
                <a:latin typeface="Arial" pitchFamily="34" charset="0"/>
              </a:defRPr>
            </a:lvl7pPr>
            <a:lvl8pPr marL="3428429" indent="-228562" eaLnBrk="0" fontAlgn="base" hangingPunct="0">
              <a:spcBef>
                <a:spcPct val="0"/>
              </a:spcBef>
              <a:spcAft>
                <a:spcPct val="0"/>
              </a:spcAft>
              <a:defRPr sz="2400">
                <a:solidFill>
                  <a:schemeClr val="tx1"/>
                </a:solidFill>
                <a:latin typeface="Arial" pitchFamily="34" charset="0"/>
              </a:defRPr>
            </a:lvl8pPr>
            <a:lvl9pPr marL="3885553" indent="-228562" eaLnBrk="0" fontAlgn="base" hangingPunct="0">
              <a:spcBef>
                <a:spcPct val="0"/>
              </a:spcBef>
              <a:spcAft>
                <a:spcPct val="0"/>
              </a:spcAft>
              <a:defRPr sz="2400">
                <a:solidFill>
                  <a:schemeClr val="tx1"/>
                </a:solidFill>
                <a:latin typeface="Arial" pitchFamily="34" charset="0"/>
              </a:defRPr>
            </a:lvl9pPr>
          </a:lstStyle>
          <a:p>
            <a:fld id="{7F059631-47EA-4E41-B492-37F12B1691E8}" type="slidenum">
              <a:rPr lang="en-US" altLang="en-US" sz="1200">
                <a:latin typeface="Times" pitchFamily="18" charset="0"/>
              </a:rPr>
              <a:pPr/>
              <a:t>5</a:t>
            </a:fld>
            <a:endParaRPr lang="en-US" altLang="en-US" sz="1200" dirty="0">
              <a:latin typeface="Times" pitchFamily="18" charset="0"/>
            </a:endParaRPr>
          </a:p>
        </p:txBody>
      </p:sp>
      <p:sp>
        <p:nvSpPr>
          <p:cNvPr id="2" name="Notes Placeholder 1"/>
          <p:cNvSpPr>
            <a:spLocks noGrp="1"/>
          </p:cNvSpPr>
          <p:nvPr>
            <p:ph type="body" sz="quarter" idx="10"/>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5" name="Slide Number Placeholder 3"/>
          <p:cNvSpPr>
            <a:spLocks noGrp="1"/>
          </p:cNvSpPr>
          <p:nvPr>
            <p:ph type="sldNum" sz="quarter" idx="5"/>
          </p:nvPr>
        </p:nvSpPr>
        <p:spPr>
          <a:xfrm>
            <a:off x="3970339" y="8829675"/>
            <a:ext cx="3038475" cy="465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826" indent="-285703">
              <a:defRPr sz="2400">
                <a:solidFill>
                  <a:schemeClr val="tx1"/>
                </a:solidFill>
                <a:latin typeface="Arial" pitchFamily="34" charset="0"/>
              </a:defRPr>
            </a:lvl2pPr>
            <a:lvl3pPr marL="1142809" indent="-228562">
              <a:defRPr sz="2400">
                <a:solidFill>
                  <a:schemeClr val="tx1"/>
                </a:solidFill>
                <a:latin typeface="Arial" pitchFamily="34" charset="0"/>
              </a:defRPr>
            </a:lvl3pPr>
            <a:lvl4pPr marL="1599934" indent="-228562">
              <a:defRPr sz="2400">
                <a:solidFill>
                  <a:schemeClr val="tx1"/>
                </a:solidFill>
                <a:latin typeface="Arial" pitchFamily="34" charset="0"/>
              </a:defRPr>
            </a:lvl4pPr>
            <a:lvl5pPr marL="2057058" indent="-228562">
              <a:defRPr sz="2400">
                <a:solidFill>
                  <a:schemeClr val="tx1"/>
                </a:solidFill>
                <a:latin typeface="Arial" pitchFamily="34" charset="0"/>
              </a:defRPr>
            </a:lvl5pPr>
            <a:lvl6pPr marL="2514181" indent="-228562" eaLnBrk="0" fontAlgn="base" hangingPunct="0">
              <a:spcBef>
                <a:spcPct val="0"/>
              </a:spcBef>
              <a:spcAft>
                <a:spcPct val="0"/>
              </a:spcAft>
              <a:defRPr sz="2400">
                <a:solidFill>
                  <a:schemeClr val="tx1"/>
                </a:solidFill>
                <a:latin typeface="Arial" pitchFamily="34" charset="0"/>
              </a:defRPr>
            </a:lvl6pPr>
            <a:lvl7pPr marL="2971306" indent="-228562" eaLnBrk="0" fontAlgn="base" hangingPunct="0">
              <a:spcBef>
                <a:spcPct val="0"/>
              </a:spcBef>
              <a:spcAft>
                <a:spcPct val="0"/>
              </a:spcAft>
              <a:defRPr sz="2400">
                <a:solidFill>
                  <a:schemeClr val="tx1"/>
                </a:solidFill>
                <a:latin typeface="Arial" pitchFamily="34" charset="0"/>
              </a:defRPr>
            </a:lvl7pPr>
            <a:lvl8pPr marL="3428429" indent="-228562" eaLnBrk="0" fontAlgn="base" hangingPunct="0">
              <a:spcBef>
                <a:spcPct val="0"/>
              </a:spcBef>
              <a:spcAft>
                <a:spcPct val="0"/>
              </a:spcAft>
              <a:defRPr sz="2400">
                <a:solidFill>
                  <a:schemeClr val="tx1"/>
                </a:solidFill>
                <a:latin typeface="Arial" pitchFamily="34" charset="0"/>
              </a:defRPr>
            </a:lvl8pPr>
            <a:lvl9pPr marL="3885553" indent="-228562" eaLnBrk="0" fontAlgn="base" hangingPunct="0">
              <a:spcBef>
                <a:spcPct val="0"/>
              </a:spcBef>
              <a:spcAft>
                <a:spcPct val="0"/>
              </a:spcAft>
              <a:defRPr sz="2400">
                <a:solidFill>
                  <a:schemeClr val="tx1"/>
                </a:solidFill>
                <a:latin typeface="Arial" pitchFamily="34" charset="0"/>
              </a:defRPr>
            </a:lvl9pPr>
          </a:lstStyle>
          <a:p>
            <a:fld id="{7F059631-47EA-4E41-B492-37F12B1691E8}" type="slidenum">
              <a:rPr lang="en-US" altLang="en-US" sz="1200">
                <a:latin typeface="Times" pitchFamily="18" charset="0"/>
              </a:rPr>
              <a:pPr/>
              <a:t>6</a:t>
            </a:fld>
            <a:endParaRPr lang="en-US" altLang="en-US" sz="1200" dirty="0">
              <a:latin typeface="Times" pitchFamily="18" charset="0"/>
            </a:endParaRPr>
          </a:p>
        </p:txBody>
      </p:sp>
      <p:sp>
        <p:nvSpPr>
          <p:cNvPr id="2" name="Notes Placeholder 1"/>
          <p:cNvSpPr>
            <a:spLocks noGrp="1"/>
          </p:cNvSpPr>
          <p:nvPr>
            <p:ph type="body" sz="quarter" idx="10"/>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5" name="Slide Number Placeholder 3"/>
          <p:cNvSpPr>
            <a:spLocks noGrp="1"/>
          </p:cNvSpPr>
          <p:nvPr>
            <p:ph type="sldNum" sz="quarter" idx="5"/>
          </p:nvPr>
        </p:nvSpPr>
        <p:spPr>
          <a:xfrm>
            <a:off x="3970339" y="8829675"/>
            <a:ext cx="3038475" cy="465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826" indent="-285703">
              <a:defRPr sz="2400">
                <a:solidFill>
                  <a:schemeClr val="tx1"/>
                </a:solidFill>
                <a:latin typeface="Arial" pitchFamily="34" charset="0"/>
              </a:defRPr>
            </a:lvl2pPr>
            <a:lvl3pPr marL="1142809" indent="-228562">
              <a:defRPr sz="2400">
                <a:solidFill>
                  <a:schemeClr val="tx1"/>
                </a:solidFill>
                <a:latin typeface="Arial" pitchFamily="34" charset="0"/>
              </a:defRPr>
            </a:lvl3pPr>
            <a:lvl4pPr marL="1599934" indent="-228562">
              <a:defRPr sz="2400">
                <a:solidFill>
                  <a:schemeClr val="tx1"/>
                </a:solidFill>
                <a:latin typeface="Arial" pitchFamily="34" charset="0"/>
              </a:defRPr>
            </a:lvl4pPr>
            <a:lvl5pPr marL="2057058" indent="-228562">
              <a:defRPr sz="2400">
                <a:solidFill>
                  <a:schemeClr val="tx1"/>
                </a:solidFill>
                <a:latin typeface="Arial" pitchFamily="34" charset="0"/>
              </a:defRPr>
            </a:lvl5pPr>
            <a:lvl6pPr marL="2514181" indent="-228562" eaLnBrk="0" fontAlgn="base" hangingPunct="0">
              <a:spcBef>
                <a:spcPct val="0"/>
              </a:spcBef>
              <a:spcAft>
                <a:spcPct val="0"/>
              </a:spcAft>
              <a:defRPr sz="2400">
                <a:solidFill>
                  <a:schemeClr val="tx1"/>
                </a:solidFill>
                <a:latin typeface="Arial" pitchFamily="34" charset="0"/>
              </a:defRPr>
            </a:lvl6pPr>
            <a:lvl7pPr marL="2971306" indent="-228562" eaLnBrk="0" fontAlgn="base" hangingPunct="0">
              <a:spcBef>
                <a:spcPct val="0"/>
              </a:spcBef>
              <a:spcAft>
                <a:spcPct val="0"/>
              </a:spcAft>
              <a:defRPr sz="2400">
                <a:solidFill>
                  <a:schemeClr val="tx1"/>
                </a:solidFill>
                <a:latin typeface="Arial" pitchFamily="34" charset="0"/>
              </a:defRPr>
            </a:lvl7pPr>
            <a:lvl8pPr marL="3428429" indent="-228562" eaLnBrk="0" fontAlgn="base" hangingPunct="0">
              <a:spcBef>
                <a:spcPct val="0"/>
              </a:spcBef>
              <a:spcAft>
                <a:spcPct val="0"/>
              </a:spcAft>
              <a:defRPr sz="2400">
                <a:solidFill>
                  <a:schemeClr val="tx1"/>
                </a:solidFill>
                <a:latin typeface="Arial" pitchFamily="34" charset="0"/>
              </a:defRPr>
            </a:lvl8pPr>
            <a:lvl9pPr marL="3885553" indent="-228562" eaLnBrk="0" fontAlgn="base" hangingPunct="0">
              <a:spcBef>
                <a:spcPct val="0"/>
              </a:spcBef>
              <a:spcAft>
                <a:spcPct val="0"/>
              </a:spcAft>
              <a:defRPr sz="2400">
                <a:solidFill>
                  <a:schemeClr val="tx1"/>
                </a:solidFill>
                <a:latin typeface="Arial" pitchFamily="34" charset="0"/>
              </a:defRPr>
            </a:lvl9pPr>
          </a:lstStyle>
          <a:p>
            <a:fld id="{7F059631-47EA-4E41-B492-37F12B1691E8}" type="slidenum">
              <a:rPr lang="en-US" altLang="en-US" sz="1200">
                <a:latin typeface="Times" pitchFamily="18" charset="0"/>
              </a:rPr>
              <a:pPr/>
              <a:t>7</a:t>
            </a:fld>
            <a:endParaRPr lang="en-US" altLang="en-US" sz="1200" dirty="0">
              <a:latin typeface="Times" pitchFamily="18" charset="0"/>
            </a:endParaRPr>
          </a:p>
        </p:txBody>
      </p:sp>
      <p:sp>
        <p:nvSpPr>
          <p:cNvPr id="2" name="Notes Placeholder 1"/>
          <p:cNvSpPr>
            <a:spLocks noGrp="1"/>
          </p:cNvSpPr>
          <p:nvPr>
            <p:ph type="body" sz="quarter" idx="10"/>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5" name="Slide Number Placeholder 3"/>
          <p:cNvSpPr>
            <a:spLocks noGrp="1"/>
          </p:cNvSpPr>
          <p:nvPr>
            <p:ph type="sldNum" sz="quarter" idx="5"/>
          </p:nvPr>
        </p:nvSpPr>
        <p:spPr>
          <a:xfrm>
            <a:off x="3970339" y="8829675"/>
            <a:ext cx="3038475" cy="465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826" indent="-285703">
              <a:defRPr sz="2400">
                <a:solidFill>
                  <a:schemeClr val="tx1"/>
                </a:solidFill>
                <a:latin typeface="Arial" pitchFamily="34" charset="0"/>
              </a:defRPr>
            </a:lvl2pPr>
            <a:lvl3pPr marL="1142809" indent="-228562">
              <a:defRPr sz="2400">
                <a:solidFill>
                  <a:schemeClr val="tx1"/>
                </a:solidFill>
                <a:latin typeface="Arial" pitchFamily="34" charset="0"/>
              </a:defRPr>
            </a:lvl3pPr>
            <a:lvl4pPr marL="1599934" indent="-228562">
              <a:defRPr sz="2400">
                <a:solidFill>
                  <a:schemeClr val="tx1"/>
                </a:solidFill>
                <a:latin typeface="Arial" pitchFamily="34" charset="0"/>
              </a:defRPr>
            </a:lvl4pPr>
            <a:lvl5pPr marL="2057058" indent="-228562">
              <a:defRPr sz="2400">
                <a:solidFill>
                  <a:schemeClr val="tx1"/>
                </a:solidFill>
                <a:latin typeface="Arial" pitchFamily="34" charset="0"/>
              </a:defRPr>
            </a:lvl5pPr>
            <a:lvl6pPr marL="2514181" indent="-228562" eaLnBrk="0" fontAlgn="base" hangingPunct="0">
              <a:spcBef>
                <a:spcPct val="0"/>
              </a:spcBef>
              <a:spcAft>
                <a:spcPct val="0"/>
              </a:spcAft>
              <a:defRPr sz="2400">
                <a:solidFill>
                  <a:schemeClr val="tx1"/>
                </a:solidFill>
                <a:latin typeface="Arial" pitchFamily="34" charset="0"/>
              </a:defRPr>
            </a:lvl6pPr>
            <a:lvl7pPr marL="2971306" indent="-228562" eaLnBrk="0" fontAlgn="base" hangingPunct="0">
              <a:spcBef>
                <a:spcPct val="0"/>
              </a:spcBef>
              <a:spcAft>
                <a:spcPct val="0"/>
              </a:spcAft>
              <a:defRPr sz="2400">
                <a:solidFill>
                  <a:schemeClr val="tx1"/>
                </a:solidFill>
                <a:latin typeface="Arial" pitchFamily="34" charset="0"/>
              </a:defRPr>
            </a:lvl7pPr>
            <a:lvl8pPr marL="3428429" indent="-228562" eaLnBrk="0" fontAlgn="base" hangingPunct="0">
              <a:spcBef>
                <a:spcPct val="0"/>
              </a:spcBef>
              <a:spcAft>
                <a:spcPct val="0"/>
              </a:spcAft>
              <a:defRPr sz="2400">
                <a:solidFill>
                  <a:schemeClr val="tx1"/>
                </a:solidFill>
                <a:latin typeface="Arial" pitchFamily="34" charset="0"/>
              </a:defRPr>
            </a:lvl8pPr>
            <a:lvl9pPr marL="3885553" indent="-228562" eaLnBrk="0" fontAlgn="base" hangingPunct="0">
              <a:spcBef>
                <a:spcPct val="0"/>
              </a:spcBef>
              <a:spcAft>
                <a:spcPct val="0"/>
              </a:spcAft>
              <a:defRPr sz="2400">
                <a:solidFill>
                  <a:schemeClr val="tx1"/>
                </a:solidFill>
                <a:latin typeface="Arial" pitchFamily="34" charset="0"/>
              </a:defRPr>
            </a:lvl9pPr>
          </a:lstStyle>
          <a:p>
            <a:fld id="{7F059631-47EA-4E41-B492-37F12B1691E8}" type="slidenum">
              <a:rPr lang="en-US" altLang="en-US" sz="1200">
                <a:latin typeface="Times" pitchFamily="18" charset="0"/>
              </a:rPr>
              <a:pPr/>
              <a:t>8</a:t>
            </a:fld>
            <a:endParaRPr lang="en-US" altLang="en-US" sz="1200" dirty="0">
              <a:latin typeface="Times" pitchFamily="18" charset="0"/>
            </a:endParaRPr>
          </a:p>
        </p:txBody>
      </p:sp>
      <p:sp>
        <p:nvSpPr>
          <p:cNvPr id="2" name="Notes Placeholder 1"/>
          <p:cNvSpPr>
            <a:spLocks noGrp="1"/>
          </p:cNvSpPr>
          <p:nvPr>
            <p:ph type="body" sz="quarter" idx="10"/>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5" name="Slide Number Placeholder 3"/>
          <p:cNvSpPr>
            <a:spLocks noGrp="1"/>
          </p:cNvSpPr>
          <p:nvPr>
            <p:ph type="sldNum" sz="quarter" idx="5"/>
          </p:nvPr>
        </p:nvSpPr>
        <p:spPr>
          <a:xfrm>
            <a:off x="3970339" y="8829675"/>
            <a:ext cx="3038475" cy="465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826" indent="-285703">
              <a:defRPr sz="2400">
                <a:solidFill>
                  <a:schemeClr val="tx1"/>
                </a:solidFill>
                <a:latin typeface="Arial" pitchFamily="34" charset="0"/>
              </a:defRPr>
            </a:lvl2pPr>
            <a:lvl3pPr marL="1142809" indent="-228562">
              <a:defRPr sz="2400">
                <a:solidFill>
                  <a:schemeClr val="tx1"/>
                </a:solidFill>
                <a:latin typeface="Arial" pitchFamily="34" charset="0"/>
              </a:defRPr>
            </a:lvl3pPr>
            <a:lvl4pPr marL="1599934" indent="-228562">
              <a:defRPr sz="2400">
                <a:solidFill>
                  <a:schemeClr val="tx1"/>
                </a:solidFill>
                <a:latin typeface="Arial" pitchFamily="34" charset="0"/>
              </a:defRPr>
            </a:lvl4pPr>
            <a:lvl5pPr marL="2057058" indent="-228562">
              <a:defRPr sz="2400">
                <a:solidFill>
                  <a:schemeClr val="tx1"/>
                </a:solidFill>
                <a:latin typeface="Arial" pitchFamily="34" charset="0"/>
              </a:defRPr>
            </a:lvl5pPr>
            <a:lvl6pPr marL="2514181" indent="-228562" eaLnBrk="0" fontAlgn="base" hangingPunct="0">
              <a:spcBef>
                <a:spcPct val="0"/>
              </a:spcBef>
              <a:spcAft>
                <a:spcPct val="0"/>
              </a:spcAft>
              <a:defRPr sz="2400">
                <a:solidFill>
                  <a:schemeClr val="tx1"/>
                </a:solidFill>
                <a:latin typeface="Arial" pitchFamily="34" charset="0"/>
              </a:defRPr>
            </a:lvl6pPr>
            <a:lvl7pPr marL="2971306" indent="-228562" eaLnBrk="0" fontAlgn="base" hangingPunct="0">
              <a:spcBef>
                <a:spcPct val="0"/>
              </a:spcBef>
              <a:spcAft>
                <a:spcPct val="0"/>
              </a:spcAft>
              <a:defRPr sz="2400">
                <a:solidFill>
                  <a:schemeClr val="tx1"/>
                </a:solidFill>
                <a:latin typeface="Arial" pitchFamily="34" charset="0"/>
              </a:defRPr>
            </a:lvl7pPr>
            <a:lvl8pPr marL="3428429" indent="-228562" eaLnBrk="0" fontAlgn="base" hangingPunct="0">
              <a:spcBef>
                <a:spcPct val="0"/>
              </a:spcBef>
              <a:spcAft>
                <a:spcPct val="0"/>
              </a:spcAft>
              <a:defRPr sz="2400">
                <a:solidFill>
                  <a:schemeClr val="tx1"/>
                </a:solidFill>
                <a:latin typeface="Arial" pitchFamily="34" charset="0"/>
              </a:defRPr>
            </a:lvl8pPr>
            <a:lvl9pPr marL="3885553" indent="-228562" eaLnBrk="0" fontAlgn="base" hangingPunct="0">
              <a:spcBef>
                <a:spcPct val="0"/>
              </a:spcBef>
              <a:spcAft>
                <a:spcPct val="0"/>
              </a:spcAft>
              <a:defRPr sz="2400">
                <a:solidFill>
                  <a:schemeClr val="tx1"/>
                </a:solidFill>
                <a:latin typeface="Arial" pitchFamily="34" charset="0"/>
              </a:defRPr>
            </a:lvl9pPr>
          </a:lstStyle>
          <a:p>
            <a:fld id="{7F059631-47EA-4E41-B492-37F12B1691E8}" type="slidenum">
              <a:rPr lang="en-US" altLang="en-US" sz="1200">
                <a:latin typeface="Times" pitchFamily="18" charset="0"/>
              </a:rPr>
              <a:pPr/>
              <a:t>9</a:t>
            </a:fld>
            <a:endParaRPr lang="en-US" altLang="en-US" sz="1200" dirty="0">
              <a:latin typeface="Times" pitchFamily="18" charset="0"/>
            </a:endParaRPr>
          </a:p>
        </p:txBody>
      </p:sp>
      <p:sp>
        <p:nvSpPr>
          <p:cNvPr id="2" name="Notes Placeholder 1"/>
          <p:cNvSpPr>
            <a:spLocks noGrp="1"/>
          </p:cNvSpPr>
          <p:nvPr>
            <p:ph type="body" sz="quarter" idx="10"/>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3" descr="C:\Projects\IRSC_IPDAE\CorporateFiles\PowerPoint_Template\SourceContents\BG1c_IPDA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038" y="0"/>
            <a:ext cx="9190038" cy="691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3572512"/>
      </p:ext>
    </p:extLst>
  </p:cSld>
  <p:clrMapOvr>
    <a:masterClrMapping/>
  </p:clrMapOvr>
  <p:transition spd="med" advTm="1000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5018930"/>
      </p:ext>
    </p:extLst>
  </p:cSld>
  <p:clrMapOvr>
    <a:masterClrMapping/>
  </p:clrMapOvr>
  <p:transition spd="med" advTm="1000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55178981"/>
      </p:ext>
    </p:extLst>
  </p:cSld>
  <p:clrMapOvr>
    <a:masterClrMapping/>
  </p:clrMapOvr>
  <p:transition spd="med" advTm="1000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a:prstGeom prst="rect">
            <a:avLst/>
          </a:prstGeom>
        </p:spPr>
        <p:txBody>
          <a:bodyPr/>
          <a:lstStyle/>
          <a:p>
            <a:pPr lvl="0"/>
            <a:endParaRPr lang="en-US" noProof="0" dirty="0" smtClean="0"/>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ltLang="en-US" dirty="0"/>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ltLang="en-US" dirty="0"/>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31D77E18-3EED-4999-94A1-1E28A3FCF18C}" type="slidenum">
              <a:rPr lang="en-US" altLang="en-US"/>
              <a:pPr>
                <a:defRPr/>
              </a:pPr>
              <a:t>‹#›</a:t>
            </a:fld>
            <a:endParaRPr lang="en-US" altLang="en-US" dirty="0"/>
          </a:p>
        </p:txBody>
      </p:sp>
    </p:spTree>
    <p:extLst>
      <p:ext uri="{BB962C8B-B14F-4D97-AF65-F5344CB8AC3E}">
        <p14:creationId xmlns:p14="http://schemas.microsoft.com/office/powerpoint/2010/main" val="3531619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7699936"/>
      </p:ext>
    </p:extLst>
  </p:cSld>
  <p:clrMapOvr>
    <a:masterClrMapping/>
  </p:clrMapOvr>
  <p:transition spd="med" advTm="10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82214563"/>
      </p:ext>
    </p:extLst>
  </p:cSld>
  <p:clrMapOvr>
    <a:masterClrMapping/>
  </p:clrMapOvr>
  <p:transition spd="med" advTm="100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99488304"/>
      </p:ext>
    </p:extLst>
  </p:cSld>
  <p:clrMapOvr>
    <a:masterClrMapping/>
  </p:clrMapOvr>
  <p:transition spd="med" advTm="1000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12154061"/>
      </p:ext>
    </p:extLst>
  </p:cSld>
  <p:clrMapOvr>
    <a:masterClrMapping/>
  </p:clrMapOvr>
  <p:transition spd="med" advTm="1000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034746315"/>
      </p:ext>
    </p:extLst>
  </p:cSld>
  <p:clrMapOvr>
    <a:masterClrMapping/>
  </p:clrMapOvr>
  <p:transition spd="med" advTm="1000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2776620"/>
      </p:ext>
    </p:extLst>
  </p:cSld>
  <p:clrMapOvr>
    <a:masterClrMapping/>
  </p:clrMapOvr>
  <p:transition spd="med" advTm="1000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61066887"/>
      </p:ext>
    </p:extLst>
  </p:cSld>
  <p:clrMapOvr>
    <a:masterClrMapping/>
  </p:clrMapOvr>
  <p:transition spd="med" advTm="1000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4134825"/>
      </p:ext>
    </p:extLst>
  </p:cSld>
  <p:clrMapOvr>
    <a:masterClrMapping/>
  </p:clrMapOvr>
  <p:transition spd="med" advTm="1000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descr="C:\Projects\IRSC_IPDAE\CorporateFiles\PowerPoint_Template\SourceContents\BG2_IPDAE.pn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4"/>
    </p:custDataLst>
  </p:cSld>
  <p:clrMap bg1="lt1" tx1="dk1" bg2="lt2" tx2="dk2" accent1="accent1" accent2="accent2" accent3="accent3" accent4="accent4" accent5="accent5" accent6="accent6" hlink="hlink" folHlink="folHlink"/>
  <p:sldLayoutIdLst>
    <p:sldLayoutId id="2147483839"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42" r:id="rId12"/>
  </p:sldLayoutIdLst>
  <p:transition spd="med" advTm="10000">
    <p:random/>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eaLnBrk="0" fontAlgn="base" hangingPunct="0">
        <a:spcBef>
          <a:spcPct val="0"/>
        </a:spcBef>
        <a:spcAft>
          <a:spcPct val="0"/>
        </a:spcAft>
        <a:defRPr sz="4400">
          <a:solidFill>
            <a:schemeClr val="tx2"/>
          </a:solidFill>
          <a:latin typeface="Times" pitchFamily="18" charset="0"/>
        </a:defRPr>
      </a:lvl6pPr>
      <a:lvl7pPr marL="914400" algn="ctr" rtl="0" eaLnBrk="0" fontAlgn="base" hangingPunct="0">
        <a:spcBef>
          <a:spcPct val="0"/>
        </a:spcBef>
        <a:spcAft>
          <a:spcPct val="0"/>
        </a:spcAft>
        <a:defRPr sz="4400">
          <a:solidFill>
            <a:schemeClr val="tx2"/>
          </a:solidFill>
          <a:latin typeface="Times" pitchFamily="18" charset="0"/>
        </a:defRPr>
      </a:lvl7pPr>
      <a:lvl8pPr marL="1371600" algn="ctr" rtl="0" eaLnBrk="0" fontAlgn="base" hangingPunct="0">
        <a:spcBef>
          <a:spcPct val="0"/>
        </a:spcBef>
        <a:spcAft>
          <a:spcPct val="0"/>
        </a:spcAft>
        <a:defRPr sz="4400">
          <a:solidFill>
            <a:schemeClr val="tx2"/>
          </a:solidFill>
          <a:latin typeface="Times" pitchFamily="18" charset="0"/>
        </a:defRPr>
      </a:lvl8pPr>
      <a:lvl9pPr marL="1828800" algn="ctr" rtl="0" eaLnBrk="0" fontAlgn="base" hangingPunct="0">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8.wmf"/></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1.w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0.jpe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4.xml"/><Relationship Id="rId5" Type="http://schemas.openxmlformats.org/officeDocument/2006/relationships/image" Target="../media/image32.jpeg"/><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1.wmf"/><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1524000" y="6477000"/>
            <a:ext cx="7162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pPr>
            <a:r>
              <a:rPr lang="en-US" altLang="en-US" sz="700" dirty="0">
                <a:solidFill>
                  <a:srgbClr val="C0C0C0"/>
                </a:solidFill>
              </a:rPr>
              <a:t>©</a:t>
            </a:r>
            <a:r>
              <a:rPr lang="en-US" altLang="en-US" sz="700" dirty="0" smtClean="0">
                <a:solidFill>
                  <a:srgbClr val="C0C0C0"/>
                </a:solidFill>
              </a:rPr>
              <a:t>2015 </a:t>
            </a:r>
            <a:r>
              <a:rPr lang="en-US" altLang="en-US" sz="700" dirty="0">
                <a:solidFill>
                  <a:srgbClr val="C0C0C0"/>
                </a:solidFill>
              </a:rPr>
              <a:t>IPDAE. All rights reserved. All content in this presentation is the proprietary property of The Institute for the Professional Development of Adult Educators</a:t>
            </a:r>
          </a:p>
        </p:txBody>
      </p:sp>
      <p:sp>
        <p:nvSpPr>
          <p:cNvPr id="3075" name="Text Box 4"/>
          <p:cNvSpPr txBox="1">
            <a:spLocks noChangeArrowheads="1"/>
          </p:cNvSpPr>
          <p:nvPr/>
        </p:nvSpPr>
        <p:spPr bwMode="auto">
          <a:xfrm>
            <a:off x="3886200" y="5334000"/>
            <a:ext cx="4724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altLang="en-US" b="1" dirty="0" smtClean="0">
                <a:solidFill>
                  <a:schemeClr val="bg1"/>
                </a:solidFill>
              </a:rPr>
              <a:t>Understanding Text Structure</a:t>
            </a:r>
            <a:endParaRPr lang="en-US" altLang="en-US" b="1" dirty="0">
              <a:solidFill>
                <a:schemeClr val="bg1"/>
              </a:solidFill>
            </a:endParaRPr>
          </a:p>
        </p:txBody>
      </p:sp>
      <p:sp>
        <p:nvSpPr>
          <p:cNvPr id="3076" name="Text Box 5"/>
          <p:cNvSpPr txBox="1">
            <a:spLocks noChangeArrowheads="1"/>
          </p:cNvSpPr>
          <p:nvPr/>
        </p:nvSpPr>
        <p:spPr bwMode="auto">
          <a:xfrm>
            <a:off x="5567363" y="5734050"/>
            <a:ext cx="19764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ltLang="en-US" sz="1500" dirty="0">
                <a:solidFill>
                  <a:schemeClr val="bg1"/>
                </a:solidFill>
              </a:rPr>
              <a:t>www.floridaipdae.org</a:t>
            </a:r>
          </a:p>
        </p:txBody>
      </p:sp>
      <p:pic>
        <p:nvPicPr>
          <p:cNvPr id="3077" name="Picture 5" descr="C:\Projects\IRSC_IPDAE\CorporateFiles\LogoDesign\logo_ipdae_horizont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 y="533400"/>
            <a:ext cx="60198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http://ts1.mm.bing.net/th?&amp;id=HN.608010422933129445&amp;w=300&amp;h=300&amp;c=0&amp;pid=1.9&amp;rs=0&amp;p=0&amp;url=http%3A%2F%2Fwww.smekenseducation.com%2Fteach-readers-to-discern-text-structure.htm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4267200"/>
            <a:ext cx="2174081"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med" advTm="10000">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C:\Projects\IRSC_IPDAE\CorporateFiles\LogoDesign\logo_ipdae_with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1"/>
          <p:cNvSpPr txBox="1">
            <a:spLocks/>
          </p:cNvSpPr>
          <p:nvPr/>
        </p:nvSpPr>
        <p:spPr>
          <a:xfrm>
            <a:off x="457200" y="1600200"/>
            <a:ext cx="8229600"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None/>
              <a:defRPr/>
            </a:pPr>
            <a:endParaRPr lang="en-US" sz="2200" kern="0" dirty="0"/>
          </a:p>
        </p:txBody>
      </p:sp>
      <p:sp>
        <p:nvSpPr>
          <p:cNvPr id="5" name="Text Box 3"/>
          <p:cNvSpPr txBox="1">
            <a:spLocks noChangeArrowheads="1"/>
          </p:cNvSpPr>
          <p:nvPr/>
        </p:nvSpPr>
        <p:spPr bwMode="auto">
          <a:xfrm>
            <a:off x="1371600" y="6450013"/>
            <a:ext cx="7467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©2015 IPDAE. All rights reserved. All content in this presentation is the proprietary property of The Institute for the Professional Development of Adult Educators</a:t>
            </a:r>
            <a:endParaRPr lang="en-US" altLang="en-US" sz="800" dirty="0">
              <a:solidFill>
                <a:schemeClr val="tx1">
                  <a:lumMod val="50000"/>
                  <a:lumOff val="50000"/>
                </a:schemeClr>
              </a:solidFill>
            </a:endParaRPr>
          </a:p>
        </p:txBody>
      </p:sp>
      <p:sp>
        <p:nvSpPr>
          <p:cNvPr id="6"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10</a:t>
            </a:fld>
            <a:endParaRPr lang="en-US" altLang="en-US" sz="1200" dirty="0" smtClean="0">
              <a:solidFill>
                <a:srgbClr val="898989"/>
              </a:solidFill>
              <a:ea typeface="MS PGothic" pitchFamily="34" charset="-128"/>
            </a:endParaRPr>
          </a:p>
        </p:txBody>
      </p:sp>
      <p:sp>
        <p:nvSpPr>
          <p:cNvPr id="2" name="Rectangle 1"/>
          <p:cNvSpPr/>
          <p:nvPr/>
        </p:nvSpPr>
        <p:spPr>
          <a:xfrm>
            <a:off x="3347357" y="5519172"/>
            <a:ext cx="4876800" cy="461665"/>
          </a:xfrm>
          <a:prstGeom prst="rect">
            <a:avLst/>
          </a:prstGeom>
        </p:spPr>
        <p:txBody>
          <a:bodyPr wrap="square">
            <a:spAutoFit/>
          </a:bodyPr>
          <a:lstStyle/>
          <a:p>
            <a:endParaRPr lang="en-US" dirty="0"/>
          </a:p>
        </p:txBody>
      </p:sp>
      <p:sp>
        <p:nvSpPr>
          <p:cNvPr id="10" name="Content Placeholder 1"/>
          <p:cNvSpPr txBox="1">
            <a:spLocks/>
          </p:cNvSpPr>
          <p:nvPr/>
        </p:nvSpPr>
        <p:spPr>
          <a:xfrm>
            <a:off x="4571999" y="1752600"/>
            <a:ext cx="3810001"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eaLnBrk="1" hangingPunct="1"/>
            <a:r>
              <a:rPr lang="en-US" altLang="en-US" sz="2800" dirty="0">
                <a:latin typeface="Arial" panose="020B0604020202020204" pitchFamily="34" charset="0"/>
                <a:cs typeface="Arial" panose="020B0604020202020204" pitchFamily="34" charset="0"/>
              </a:rPr>
              <a:t>But what if an author doesn’t want to show how something happened in sequence?</a:t>
            </a:r>
          </a:p>
          <a:p>
            <a:pPr eaLnBrk="1" hangingPunct="1"/>
            <a:r>
              <a:rPr lang="en-US" altLang="en-US" sz="2800" dirty="0">
                <a:latin typeface="Arial" panose="020B0604020202020204" pitchFamily="34" charset="0"/>
                <a:cs typeface="Arial" panose="020B0604020202020204" pitchFamily="34" charset="0"/>
              </a:rPr>
              <a:t>The author would need to use another text structure! </a:t>
            </a:r>
          </a:p>
        </p:txBody>
      </p:sp>
      <p:sp>
        <p:nvSpPr>
          <p:cNvPr id="11" name="Text Box 4"/>
          <p:cNvSpPr txBox="1">
            <a:spLocks noChangeArrowheads="1"/>
          </p:cNvSpPr>
          <p:nvPr/>
        </p:nvSpPr>
        <p:spPr bwMode="auto">
          <a:xfrm>
            <a:off x="4343400" y="2286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smtClean="0">
                <a:solidFill>
                  <a:srgbClr val="92D050"/>
                </a:solidFill>
                <a:latin typeface="Century Gothic" pitchFamily="34" charset="0"/>
              </a:rPr>
              <a:t>Another text structure</a:t>
            </a:r>
            <a:endParaRPr lang="en-US" altLang="en-US" sz="2000" dirty="0">
              <a:solidFill>
                <a:srgbClr val="92D050"/>
              </a:solidFill>
              <a:latin typeface="Century Gothic" pitchFamily="34" charset="0"/>
            </a:endParaRPr>
          </a:p>
        </p:txBody>
      </p:sp>
      <p:pic>
        <p:nvPicPr>
          <p:cNvPr id="12" name="Picture 13" descr="http://ts3.mm.bing.net/th?id=HN.607987556527180107&amp;w=267&amp;h=164&amp;c=7&amp;rs=1&amp;qlt=90&amp;o=4&amp;pid=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625" y="2743200"/>
            <a:ext cx="3846513"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1251701"/>
      </p:ext>
    </p:extLst>
  </p:cSld>
  <p:clrMapOvr>
    <a:masterClrMapping/>
  </p:clrMapOvr>
  <p:transition spd="med">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C:\Projects\IRSC_IPDAE\CorporateFiles\LogoDesign\logo_ipdae_with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1"/>
          <p:cNvSpPr txBox="1">
            <a:spLocks/>
          </p:cNvSpPr>
          <p:nvPr/>
        </p:nvSpPr>
        <p:spPr>
          <a:xfrm>
            <a:off x="457200" y="1600200"/>
            <a:ext cx="8229600"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None/>
              <a:defRPr/>
            </a:pPr>
            <a:endParaRPr lang="en-US" sz="2200" kern="0" dirty="0"/>
          </a:p>
        </p:txBody>
      </p:sp>
      <p:sp>
        <p:nvSpPr>
          <p:cNvPr id="5" name="Text Box 3"/>
          <p:cNvSpPr txBox="1">
            <a:spLocks noChangeArrowheads="1"/>
          </p:cNvSpPr>
          <p:nvPr/>
        </p:nvSpPr>
        <p:spPr bwMode="auto">
          <a:xfrm>
            <a:off x="1371600" y="6450013"/>
            <a:ext cx="7467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©2015 IPDAE. All rights reserved. All content in this presentation is the proprietary property of The Institute for the Professional Development of Adult Educators</a:t>
            </a:r>
            <a:endParaRPr lang="en-US" altLang="en-US" sz="800" dirty="0">
              <a:solidFill>
                <a:schemeClr val="tx1">
                  <a:lumMod val="50000"/>
                  <a:lumOff val="50000"/>
                </a:schemeClr>
              </a:solidFill>
            </a:endParaRPr>
          </a:p>
        </p:txBody>
      </p:sp>
      <p:sp>
        <p:nvSpPr>
          <p:cNvPr id="6"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11</a:t>
            </a:fld>
            <a:endParaRPr lang="en-US" altLang="en-US" sz="1200" dirty="0" smtClean="0">
              <a:solidFill>
                <a:srgbClr val="898989"/>
              </a:solidFill>
              <a:ea typeface="MS PGothic" pitchFamily="34" charset="-128"/>
            </a:endParaRPr>
          </a:p>
        </p:txBody>
      </p:sp>
      <p:sp>
        <p:nvSpPr>
          <p:cNvPr id="2" name="Rectangle 1"/>
          <p:cNvSpPr/>
          <p:nvPr/>
        </p:nvSpPr>
        <p:spPr>
          <a:xfrm>
            <a:off x="3347357" y="5519172"/>
            <a:ext cx="4876800" cy="461665"/>
          </a:xfrm>
          <a:prstGeom prst="rect">
            <a:avLst/>
          </a:prstGeom>
        </p:spPr>
        <p:txBody>
          <a:bodyPr wrap="square">
            <a:spAutoFit/>
          </a:bodyPr>
          <a:lstStyle/>
          <a:p>
            <a:endParaRPr lang="en-US" dirty="0"/>
          </a:p>
        </p:txBody>
      </p:sp>
      <p:sp>
        <p:nvSpPr>
          <p:cNvPr id="11" name="Text Box 4"/>
          <p:cNvSpPr txBox="1">
            <a:spLocks noChangeArrowheads="1"/>
          </p:cNvSpPr>
          <p:nvPr/>
        </p:nvSpPr>
        <p:spPr bwMode="auto">
          <a:xfrm>
            <a:off x="4343400" y="2286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smtClean="0">
                <a:solidFill>
                  <a:srgbClr val="92D050"/>
                </a:solidFill>
                <a:latin typeface="Century Gothic" pitchFamily="34" charset="0"/>
              </a:rPr>
              <a:t>Consider this . . . </a:t>
            </a:r>
            <a:endParaRPr lang="en-US" altLang="en-US" sz="2000" dirty="0">
              <a:solidFill>
                <a:srgbClr val="92D050"/>
              </a:solidFill>
              <a:latin typeface="Century Gothic" pitchFamily="34" charset="0"/>
            </a:endParaRPr>
          </a:p>
        </p:txBody>
      </p:sp>
      <p:sp>
        <p:nvSpPr>
          <p:cNvPr id="13" name="Rectangle 4"/>
          <p:cNvSpPr txBox="1">
            <a:spLocks noChangeArrowheads="1"/>
          </p:cNvSpPr>
          <p:nvPr/>
        </p:nvSpPr>
        <p:spPr>
          <a:xfrm>
            <a:off x="4191000" y="1981200"/>
            <a:ext cx="4267200" cy="4114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eaLnBrk="1" hangingPunct="1">
              <a:lnSpc>
                <a:spcPct val="90000"/>
              </a:lnSpc>
            </a:pPr>
            <a:r>
              <a:rPr lang="en-US" altLang="en-US" sz="2800" kern="0" dirty="0" smtClean="0">
                <a:latin typeface="Arial" panose="020B0604020202020204" pitchFamily="34" charset="0"/>
                <a:cs typeface="Arial" panose="020B0604020202020204" pitchFamily="34" charset="0"/>
              </a:rPr>
              <a:t>Suppose an author wanted to explain how these two birds are similar and </a:t>
            </a:r>
            <a:r>
              <a:rPr lang="en-US" altLang="en-US" sz="2800" kern="0" dirty="0" smtClean="0">
                <a:latin typeface="Arial" panose="020B0604020202020204" pitchFamily="34" charset="0"/>
                <a:cs typeface="Arial" panose="020B0604020202020204" pitchFamily="34" charset="0"/>
              </a:rPr>
              <a:t>different.</a:t>
            </a:r>
            <a:endParaRPr lang="en-US" altLang="en-US" sz="2800" kern="0" dirty="0" smtClean="0">
              <a:latin typeface="Arial" panose="020B0604020202020204" pitchFamily="34" charset="0"/>
              <a:cs typeface="Arial" panose="020B0604020202020204" pitchFamily="34" charset="0"/>
            </a:endParaRPr>
          </a:p>
          <a:p>
            <a:pPr eaLnBrk="1" hangingPunct="1">
              <a:lnSpc>
                <a:spcPct val="90000"/>
              </a:lnSpc>
            </a:pPr>
            <a:r>
              <a:rPr lang="en-US" altLang="en-US" sz="2800" kern="0" dirty="0" smtClean="0">
                <a:latin typeface="Arial" panose="020B0604020202020204" pitchFamily="34" charset="0"/>
                <a:cs typeface="Arial" panose="020B0604020202020204" pitchFamily="34" charset="0"/>
              </a:rPr>
              <a:t>Chronological order wouldn’t work---there is no order of </a:t>
            </a:r>
            <a:r>
              <a:rPr lang="en-US" altLang="en-US" sz="2800" kern="0" dirty="0" smtClean="0">
                <a:latin typeface="Arial" panose="020B0604020202020204" pitchFamily="34" charset="0"/>
                <a:cs typeface="Arial" panose="020B0604020202020204" pitchFamily="34" charset="0"/>
              </a:rPr>
              <a:t>events.</a:t>
            </a:r>
            <a:endParaRPr lang="en-US" altLang="en-US" sz="2800" kern="0" dirty="0" smtClean="0">
              <a:latin typeface="Arial" panose="020B0604020202020204" pitchFamily="34" charset="0"/>
              <a:cs typeface="Arial" panose="020B0604020202020204" pitchFamily="34" charset="0"/>
            </a:endParaRPr>
          </a:p>
          <a:p>
            <a:pPr eaLnBrk="1" hangingPunct="1">
              <a:lnSpc>
                <a:spcPct val="90000"/>
              </a:lnSpc>
            </a:pPr>
            <a:r>
              <a:rPr lang="en-US" altLang="en-US" sz="2800" kern="0" dirty="0" smtClean="0">
                <a:latin typeface="Arial" panose="020B0604020202020204" pitchFamily="34" charset="0"/>
                <a:cs typeface="Arial" panose="020B0604020202020204" pitchFamily="34" charset="0"/>
              </a:rPr>
              <a:t>The author would need to use compare and </a:t>
            </a:r>
            <a:r>
              <a:rPr lang="en-US" altLang="en-US" sz="2800" kern="0" dirty="0" smtClean="0">
                <a:latin typeface="Arial" panose="020B0604020202020204" pitchFamily="34" charset="0"/>
                <a:cs typeface="Arial" panose="020B0604020202020204" pitchFamily="34" charset="0"/>
              </a:rPr>
              <a:t>contrast.</a:t>
            </a:r>
            <a:endParaRPr lang="en-US" altLang="en-US" sz="2800" kern="0" dirty="0" smtClean="0">
              <a:latin typeface="Arial" panose="020B0604020202020204" pitchFamily="34" charset="0"/>
              <a:cs typeface="Arial" panose="020B0604020202020204" pitchFamily="34" charset="0"/>
            </a:endParaRPr>
          </a:p>
        </p:txBody>
      </p:sp>
      <p:pic>
        <p:nvPicPr>
          <p:cNvPr id="14" name="Picture 7" descr="http://ts3.mm.bing.net/th?id=HN.607997718419997155&amp;w=199&amp;h=172&amp;c=7&amp;rs=1&amp;qlt=90&amp;o=4&amp;pid=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760538"/>
            <a:ext cx="2209800" cy="174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9" descr="http://ts3.mm.bing.net/th?id=HN.608026185466187758&amp;w=246&amp;h=184&amp;c=7&amp;rs=1&amp;qlt=90&amp;o=4&amp;pid=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4191000"/>
            <a:ext cx="23431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6344980"/>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C:\Projects\IRSC_IPDAE\CorporateFiles\LogoDesign\logo_ipdae_with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1"/>
          <p:cNvSpPr txBox="1">
            <a:spLocks/>
          </p:cNvSpPr>
          <p:nvPr/>
        </p:nvSpPr>
        <p:spPr>
          <a:xfrm>
            <a:off x="457200" y="1600200"/>
            <a:ext cx="8229600"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None/>
              <a:defRPr/>
            </a:pPr>
            <a:endParaRPr lang="en-US" sz="2200" kern="0" dirty="0"/>
          </a:p>
        </p:txBody>
      </p:sp>
      <p:sp>
        <p:nvSpPr>
          <p:cNvPr id="5" name="Text Box 3"/>
          <p:cNvSpPr txBox="1">
            <a:spLocks noChangeArrowheads="1"/>
          </p:cNvSpPr>
          <p:nvPr/>
        </p:nvSpPr>
        <p:spPr bwMode="auto">
          <a:xfrm>
            <a:off x="1371600" y="6450013"/>
            <a:ext cx="7467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©2015 IPDAE. All rights reserved. All content in this presentation is the proprietary property of The Institute for the Professional Development of Adult Educators</a:t>
            </a:r>
            <a:endParaRPr lang="en-US" altLang="en-US" sz="800" dirty="0">
              <a:solidFill>
                <a:schemeClr val="tx1">
                  <a:lumMod val="50000"/>
                  <a:lumOff val="50000"/>
                </a:schemeClr>
              </a:solidFill>
            </a:endParaRPr>
          </a:p>
        </p:txBody>
      </p:sp>
      <p:sp>
        <p:nvSpPr>
          <p:cNvPr id="6"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12</a:t>
            </a:fld>
            <a:endParaRPr lang="en-US" altLang="en-US" sz="1200" dirty="0" smtClean="0">
              <a:solidFill>
                <a:srgbClr val="898989"/>
              </a:solidFill>
              <a:ea typeface="MS PGothic" pitchFamily="34" charset="-128"/>
            </a:endParaRPr>
          </a:p>
        </p:txBody>
      </p:sp>
      <p:sp>
        <p:nvSpPr>
          <p:cNvPr id="2" name="Rectangle 1"/>
          <p:cNvSpPr/>
          <p:nvPr/>
        </p:nvSpPr>
        <p:spPr>
          <a:xfrm>
            <a:off x="3347357" y="5519172"/>
            <a:ext cx="4876800" cy="461665"/>
          </a:xfrm>
          <a:prstGeom prst="rect">
            <a:avLst/>
          </a:prstGeom>
        </p:spPr>
        <p:txBody>
          <a:bodyPr wrap="square">
            <a:spAutoFit/>
          </a:bodyPr>
          <a:lstStyle/>
          <a:p>
            <a:endParaRPr lang="en-US" dirty="0"/>
          </a:p>
        </p:txBody>
      </p:sp>
      <p:sp>
        <p:nvSpPr>
          <p:cNvPr id="11" name="Text Box 4"/>
          <p:cNvSpPr txBox="1">
            <a:spLocks noChangeArrowheads="1"/>
          </p:cNvSpPr>
          <p:nvPr/>
        </p:nvSpPr>
        <p:spPr bwMode="auto">
          <a:xfrm>
            <a:off x="4343400" y="2286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smtClean="0">
                <a:solidFill>
                  <a:srgbClr val="92D050"/>
                </a:solidFill>
                <a:latin typeface="Century Gothic" pitchFamily="34" charset="0"/>
              </a:rPr>
              <a:t>Compare and Contrast</a:t>
            </a:r>
            <a:endParaRPr lang="en-US" altLang="en-US" sz="2000" dirty="0">
              <a:solidFill>
                <a:srgbClr val="92D050"/>
              </a:solidFill>
              <a:latin typeface="Century Gothic" pitchFamily="34" charset="0"/>
            </a:endParaRPr>
          </a:p>
        </p:txBody>
      </p:sp>
      <p:sp>
        <p:nvSpPr>
          <p:cNvPr id="12" name="Rectangle 3"/>
          <p:cNvSpPr txBox="1">
            <a:spLocks noChangeArrowheads="1"/>
          </p:cNvSpPr>
          <p:nvPr/>
        </p:nvSpPr>
        <p:spPr>
          <a:xfrm>
            <a:off x="3657600" y="1635204"/>
            <a:ext cx="5029200" cy="4114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eaLnBrk="1" hangingPunct="1">
              <a:buFontTx/>
              <a:buNone/>
            </a:pPr>
            <a:r>
              <a:rPr lang="en-US" altLang="en-US" sz="2400" kern="0" dirty="0" smtClean="0">
                <a:latin typeface="Arial" panose="020B0604020202020204" pitchFamily="34" charset="0"/>
                <a:cs typeface="Arial" panose="020B0604020202020204" pitchFamily="34" charset="0"/>
              </a:rPr>
              <a:t>The cardinal and the cedar waxwing are two common birds. Both have crests on their heads. Both are common at birdfeeders. But the birds have some differences. The male cardinal is a bright red, while the waxwing is brown.  The cedar waxwing often migrates from place to place. On the other hand, the cardinal stays in one place year after year.</a:t>
            </a:r>
          </a:p>
        </p:txBody>
      </p:sp>
      <p:pic>
        <p:nvPicPr>
          <p:cNvPr id="16" name="Picture 11" descr="http://ts3.mm.bing.net/th?id=HN.608005728539902530&amp;w=236&amp;h=177&amp;c=7&amp;rs=1&amp;qlt=90&amp;o=4&amp;pid=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00" y="1600200"/>
            <a:ext cx="22479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5" descr="http://ts3.mm.bing.net/th?id=HN.608037455465351851&amp;w=122&amp;h=164&amp;c=7&amp;rs=1&amp;qlt=90&amp;o=4&amp;url=http%3a%2f%2fwww.carolinabirdclub.org%2fgallery%2fCathy_Miller%2fcedw.html&amp;pid=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00" y="3962400"/>
            <a:ext cx="2200275"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447941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C:\Projects\IRSC_IPDAE\CorporateFiles\LogoDesign\logo_ipdae_with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1"/>
          <p:cNvSpPr txBox="1">
            <a:spLocks/>
          </p:cNvSpPr>
          <p:nvPr/>
        </p:nvSpPr>
        <p:spPr>
          <a:xfrm>
            <a:off x="457200" y="1600200"/>
            <a:ext cx="8229600"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None/>
              <a:defRPr/>
            </a:pPr>
            <a:endParaRPr lang="en-US" sz="2200" kern="0" dirty="0"/>
          </a:p>
        </p:txBody>
      </p:sp>
      <p:sp>
        <p:nvSpPr>
          <p:cNvPr id="5" name="Text Box 3"/>
          <p:cNvSpPr txBox="1">
            <a:spLocks noChangeArrowheads="1"/>
          </p:cNvSpPr>
          <p:nvPr/>
        </p:nvSpPr>
        <p:spPr bwMode="auto">
          <a:xfrm>
            <a:off x="1371600" y="6450013"/>
            <a:ext cx="7467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©2015 IPDAE. All rights reserved. All content in this presentation is the proprietary property of The Institute for the Professional Development of Adult Educators</a:t>
            </a:r>
            <a:endParaRPr lang="en-US" altLang="en-US" sz="800" dirty="0">
              <a:solidFill>
                <a:schemeClr val="tx1">
                  <a:lumMod val="50000"/>
                  <a:lumOff val="50000"/>
                </a:schemeClr>
              </a:solidFill>
            </a:endParaRPr>
          </a:p>
        </p:txBody>
      </p:sp>
      <p:sp>
        <p:nvSpPr>
          <p:cNvPr id="6"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13</a:t>
            </a:fld>
            <a:endParaRPr lang="en-US" altLang="en-US" sz="1200" dirty="0" smtClean="0">
              <a:solidFill>
                <a:srgbClr val="898989"/>
              </a:solidFill>
              <a:ea typeface="MS PGothic" pitchFamily="34" charset="-128"/>
            </a:endParaRPr>
          </a:p>
        </p:txBody>
      </p:sp>
      <p:sp>
        <p:nvSpPr>
          <p:cNvPr id="2" name="Rectangle 1"/>
          <p:cNvSpPr/>
          <p:nvPr/>
        </p:nvSpPr>
        <p:spPr>
          <a:xfrm>
            <a:off x="3347357" y="5519172"/>
            <a:ext cx="4876800" cy="461665"/>
          </a:xfrm>
          <a:prstGeom prst="rect">
            <a:avLst/>
          </a:prstGeom>
        </p:spPr>
        <p:txBody>
          <a:bodyPr wrap="square">
            <a:spAutoFit/>
          </a:bodyPr>
          <a:lstStyle/>
          <a:p>
            <a:endParaRPr lang="en-US" dirty="0"/>
          </a:p>
        </p:txBody>
      </p:sp>
      <p:sp>
        <p:nvSpPr>
          <p:cNvPr id="11" name="Text Box 4"/>
          <p:cNvSpPr txBox="1">
            <a:spLocks noChangeArrowheads="1"/>
          </p:cNvSpPr>
          <p:nvPr/>
        </p:nvSpPr>
        <p:spPr bwMode="auto">
          <a:xfrm>
            <a:off x="4343400" y="2286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smtClean="0">
                <a:solidFill>
                  <a:srgbClr val="92D050"/>
                </a:solidFill>
                <a:latin typeface="Century Gothic" pitchFamily="34" charset="0"/>
              </a:rPr>
              <a:t>Compare and Contrast</a:t>
            </a:r>
            <a:endParaRPr lang="en-US" altLang="en-US" sz="2000" dirty="0">
              <a:solidFill>
                <a:srgbClr val="92D050"/>
              </a:solidFill>
              <a:latin typeface="Century Gothic" pitchFamily="34" charset="0"/>
            </a:endParaRPr>
          </a:p>
        </p:txBody>
      </p:sp>
      <p:sp>
        <p:nvSpPr>
          <p:cNvPr id="12" name="Rectangle 3"/>
          <p:cNvSpPr txBox="1">
            <a:spLocks noChangeArrowheads="1"/>
          </p:cNvSpPr>
          <p:nvPr/>
        </p:nvSpPr>
        <p:spPr>
          <a:xfrm>
            <a:off x="3657600" y="1635204"/>
            <a:ext cx="5029200" cy="4114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eaLnBrk="1" hangingPunct="1">
              <a:spcBef>
                <a:spcPct val="50000"/>
              </a:spcBef>
              <a:buFontTx/>
              <a:buNone/>
            </a:pPr>
            <a:r>
              <a:rPr lang="en-US" altLang="en-US" sz="2400" dirty="0">
                <a:latin typeface="Arial" panose="020B0604020202020204" pitchFamily="34" charset="0"/>
                <a:cs typeface="Arial" panose="020B0604020202020204" pitchFamily="34" charset="0"/>
              </a:rPr>
              <a:t>When authors use the text structure of compare and contrast, they often use special clue words to show this text structure.</a:t>
            </a:r>
          </a:p>
        </p:txBody>
      </p:sp>
      <p:pic>
        <p:nvPicPr>
          <p:cNvPr id="16" name="Picture 11" descr="http://ts3.mm.bing.net/th?id=HN.608005728539902530&amp;w=236&amp;h=177&amp;c=7&amp;rs=1&amp;qlt=90&amp;o=4&amp;pid=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00" y="1600200"/>
            <a:ext cx="22479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5" descr="http://ts3.mm.bing.net/th?id=HN.608037455465351851&amp;w=122&amp;h=164&amp;c=7&amp;rs=1&amp;qlt=90&amp;o=4&amp;url=http%3a%2f%2fwww.carolinabirdclub.org%2fgallery%2fCathy_Miller%2fcedw.html&amp;pid=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00" y="3962400"/>
            <a:ext cx="2200275"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202988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C:\Projects\IRSC_IPDAE\CorporateFiles\LogoDesign\logo_ipdae_with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1"/>
          <p:cNvSpPr txBox="1">
            <a:spLocks/>
          </p:cNvSpPr>
          <p:nvPr/>
        </p:nvSpPr>
        <p:spPr>
          <a:xfrm>
            <a:off x="457200" y="1600200"/>
            <a:ext cx="8229600"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None/>
              <a:defRPr/>
            </a:pPr>
            <a:endParaRPr lang="en-US" sz="2200" kern="0" dirty="0"/>
          </a:p>
        </p:txBody>
      </p:sp>
      <p:sp>
        <p:nvSpPr>
          <p:cNvPr id="5" name="Text Box 3"/>
          <p:cNvSpPr txBox="1">
            <a:spLocks noChangeArrowheads="1"/>
          </p:cNvSpPr>
          <p:nvPr/>
        </p:nvSpPr>
        <p:spPr bwMode="auto">
          <a:xfrm>
            <a:off x="1371600" y="6450013"/>
            <a:ext cx="7467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©2015 IPDAE. All rights reserved. All content in this presentation is the proprietary property of The Institute for the Professional Development of Adult Educators</a:t>
            </a:r>
            <a:endParaRPr lang="en-US" altLang="en-US" sz="800" dirty="0">
              <a:solidFill>
                <a:schemeClr val="tx1">
                  <a:lumMod val="50000"/>
                  <a:lumOff val="50000"/>
                </a:schemeClr>
              </a:solidFill>
            </a:endParaRPr>
          </a:p>
        </p:txBody>
      </p:sp>
      <p:sp>
        <p:nvSpPr>
          <p:cNvPr id="6"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14</a:t>
            </a:fld>
            <a:endParaRPr lang="en-US" altLang="en-US" sz="1200" dirty="0" smtClean="0">
              <a:solidFill>
                <a:srgbClr val="898989"/>
              </a:solidFill>
              <a:ea typeface="MS PGothic" pitchFamily="34" charset="-128"/>
            </a:endParaRPr>
          </a:p>
        </p:txBody>
      </p:sp>
      <p:sp>
        <p:nvSpPr>
          <p:cNvPr id="2" name="Rectangle 1"/>
          <p:cNvSpPr/>
          <p:nvPr/>
        </p:nvSpPr>
        <p:spPr>
          <a:xfrm>
            <a:off x="3347357" y="5519172"/>
            <a:ext cx="4876800" cy="461665"/>
          </a:xfrm>
          <a:prstGeom prst="rect">
            <a:avLst/>
          </a:prstGeom>
        </p:spPr>
        <p:txBody>
          <a:bodyPr wrap="square">
            <a:spAutoFit/>
          </a:bodyPr>
          <a:lstStyle/>
          <a:p>
            <a:endParaRPr lang="en-US" dirty="0"/>
          </a:p>
        </p:txBody>
      </p:sp>
      <p:sp>
        <p:nvSpPr>
          <p:cNvPr id="11" name="Text Box 4"/>
          <p:cNvSpPr txBox="1">
            <a:spLocks noChangeArrowheads="1"/>
          </p:cNvSpPr>
          <p:nvPr/>
        </p:nvSpPr>
        <p:spPr bwMode="auto">
          <a:xfrm>
            <a:off x="4343400" y="2286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smtClean="0">
                <a:solidFill>
                  <a:srgbClr val="92D050"/>
                </a:solidFill>
                <a:latin typeface="Century Gothic" pitchFamily="34" charset="0"/>
              </a:rPr>
              <a:t>Compare and Contrast</a:t>
            </a:r>
            <a:endParaRPr lang="en-US" altLang="en-US" sz="2000" dirty="0">
              <a:solidFill>
                <a:srgbClr val="92D050"/>
              </a:solidFill>
              <a:latin typeface="Century Gothic" pitchFamily="34" charset="0"/>
            </a:endParaRPr>
          </a:p>
        </p:txBody>
      </p:sp>
      <p:sp>
        <p:nvSpPr>
          <p:cNvPr id="12" name="Rectangle 3"/>
          <p:cNvSpPr txBox="1">
            <a:spLocks noChangeArrowheads="1"/>
          </p:cNvSpPr>
          <p:nvPr/>
        </p:nvSpPr>
        <p:spPr>
          <a:xfrm>
            <a:off x="3657600" y="1447800"/>
            <a:ext cx="5029200" cy="4114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eaLnBrk="1" hangingPunct="1">
              <a:buFontTx/>
              <a:buNone/>
            </a:pPr>
            <a:r>
              <a:rPr lang="en-US" altLang="en-US" sz="2400" b="1" dirty="0" smtClean="0">
                <a:latin typeface="Arial" panose="020B0604020202020204" pitchFamily="34" charset="0"/>
                <a:cs typeface="Arial" panose="020B0604020202020204" pitchFamily="34" charset="0"/>
              </a:rPr>
              <a:t>Can you find the signal words?</a:t>
            </a:r>
          </a:p>
          <a:p>
            <a:pPr marL="0" indent="0" eaLnBrk="1" hangingPunct="1">
              <a:buFontTx/>
              <a:buNone/>
            </a:pPr>
            <a:r>
              <a:rPr lang="en-US" altLang="en-US" sz="2400" dirty="0" smtClean="0">
                <a:latin typeface="Arial" panose="020B0604020202020204" pitchFamily="34" charset="0"/>
                <a:cs typeface="Arial" panose="020B0604020202020204" pitchFamily="34" charset="0"/>
              </a:rPr>
              <a:t>The </a:t>
            </a:r>
            <a:r>
              <a:rPr lang="en-US" altLang="en-US" sz="2400" dirty="0">
                <a:latin typeface="Arial" panose="020B0604020202020204" pitchFamily="34" charset="0"/>
                <a:cs typeface="Arial" panose="020B0604020202020204" pitchFamily="34" charset="0"/>
              </a:rPr>
              <a:t>cardinal and the cedar waxwing are two common birds. Both have crests on their heads. Both are common at birdfeeders. But the birds have some differences. The male cardinal is a bright red, while the waxwing is brown.  The cedar waxwing often migrates from place to place. On the other hand, the cardinal stays in one place year after year.</a:t>
            </a:r>
          </a:p>
        </p:txBody>
      </p:sp>
      <p:pic>
        <p:nvPicPr>
          <p:cNvPr id="16" name="Picture 11" descr="http://ts3.mm.bing.net/th?id=HN.608005728539902530&amp;w=236&amp;h=177&amp;c=7&amp;rs=1&amp;qlt=90&amp;o=4&amp;pid=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00" y="1600200"/>
            <a:ext cx="22479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5" descr="http://ts3.mm.bing.net/th?id=HN.608037455465351851&amp;w=122&amp;h=164&amp;c=7&amp;rs=1&amp;qlt=90&amp;o=4&amp;url=http%3a%2f%2fwww.carolinabirdclub.org%2fgallery%2fCathy_Miller%2fcedw.html&amp;pid=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00" y="3962400"/>
            <a:ext cx="2200275"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54726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C:\Projects\IRSC_IPDAE\CorporateFiles\LogoDesign\logo_ipdae_with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1"/>
          <p:cNvSpPr txBox="1">
            <a:spLocks/>
          </p:cNvSpPr>
          <p:nvPr/>
        </p:nvSpPr>
        <p:spPr>
          <a:xfrm>
            <a:off x="457200" y="1600200"/>
            <a:ext cx="8229600"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None/>
              <a:defRPr/>
            </a:pPr>
            <a:endParaRPr lang="en-US" sz="2200" kern="0" dirty="0"/>
          </a:p>
        </p:txBody>
      </p:sp>
      <p:sp>
        <p:nvSpPr>
          <p:cNvPr id="5" name="Text Box 3"/>
          <p:cNvSpPr txBox="1">
            <a:spLocks noChangeArrowheads="1"/>
          </p:cNvSpPr>
          <p:nvPr/>
        </p:nvSpPr>
        <p:spPr bwMode="auto">
          <a:xfrm>
            <a:off x="1371600" y="6450013"/>
            <a:ext cx="7467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©2015 IPDAE. All rights reserved. All content in this presentation is the proprietary property of The Institute for the Professional Development of Adult Educators</a:t>
            </a:r>
            <a:endParaRPr lang="en-US" altLang="en-US" sz="800" dirty="0">
              <a:solidFill>
                <a:schemeClr val="tx1">
                  <a:lumMod val="50000"/>
                  <a:lumOff val="50000"/>
                </a:schemeClr>
              </a:solidFill>
            </a:endParaRPr>
          </a:p>
        </p:txBody>
      </p:sp>
      <p:sp>
        <p:nvSpPr>
          <p:cNvPr id="6"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15</a:t>
            </a:fld>
            <a:endParaRPr lang="en-US" altLang="en-US" sz="1200" dirty="0" smtClean="0">
              <a:solidFill>
                <a:srgbClr val="898989"/>
              </a:solidFill>
              <a:ea typeface="MS PGothic" pitchFamily="34" charset="-128"/>
            </a:endParaRPr>
          </a:p>
        </p:txBody>
      </p:sp>
      <p:sp>
        <p:nvSpPr>
          <p:cNvPr id="2" name="Rectangle 1"/>
          <p:cNvSpPr/>
          <p:nvPr/>
        </p:nvSpPr>
        <p:spPr>
          <a:xfrm>
            <a:off x="3347357" y="5519172"/>
            <a:ext cx="4876800" cy="461665"/>
          </a:xfrm>
          <a:prstGeom prst="rect">
            <a:avLst/>
          </a:prstGeom>
        </p:spPr>
        <p:txBody>
          <a:bodyPr wrap="square">
            <a:spAutoFit/>
          </a:bodyPr>
          <a:lstStyle/>
          <a:p>
            <a:endParaRPr lang="en-US" dirty="0"/>
          </a:p>
        </p:txBody>
      </p:sp>
      <p:sp>
        <p:nvSpPr>
          <p:cNvPr id="11" name="Text Box 4"/>
          <p:cNvSpPr txBox="1">
            <a:spLocks noChangeArrowheads="1"/>
          </p:cNvSpPr>
          <p:nvPr/>
        </p:nvSpPr>
        <p:spPr bwMode="auto">
          <a:xfrm>
            <a:off x="4343400" y="2286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smtClean="0">
                <a:solidFill>
                  <a:srgbClr val="92D050"/>
                </a:solidFill>
                <a:latin typeface="Century Gothic" pitchFamily="34" charset="0"/>
              </a:rPr>
              <a:t>Compare and Contrast</a:t>
            </a:r>
            <a:endParaRPr lang="en-US" altLang="en-US" sz="2000" dirty="0">
              <a:solidFill>
                <a:srgbClr val="92D050"/>
              </a:solidFill>
              <a:latin typeface="Century Gothic" pitchFamily="34" charset="0"/>
            </a:endParaRPr>
          </a:p>
        </p:txBody>
      </p:sp>
      <p:sp>
        <p:nvSpPr>
          <p:cNvPr id="12" name="Rectangle 3"/>
          <p:cNvSpPr txBox="1">
            <a:spLocks noChangeArrowheads="1"/>
          </p:cNvSpPr>
          <p:nvPr/>
        </p:nvSpPr>
        <p:spPr>
          <a:xfrm>
            <a:off x="3657600" y="1447800"/>
            <a:ext cx="5029200" cy="4114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eaLnBrk="1" hangingPunct="1">
              <a:buFontTx/>
              <a:buNone/>
            </a:pPr>
            <a:r>
              <a:rPr lang="en-US" altLang="en-US" sz="2400" b="1" dirty="0" smtClean="0">
                <a:latin typeface="Arial" panose="020B0604020202020204" pitchFamily="34" charset="0"/>
                <a:cs typeface="Arial" panose="020B0604020202020204" pitchFamily="34" charset="0"/>
              </a:rPr>
              <a:t>What are the signal words?</a:t>
            </a:r>
          </a:p>
          <a:p>
            <a:pPr marL="0" indent="0" eaLnBrk="1" hangingPunct="1">
              <a:buFontTx/>
              <a:buNone/>
            </a:pPr>
            <a:r>
              <a:rPr lang="en-US" altLang="en-US" sz="2400" dirty="0" smtClean="0">
                <a:latin typeface="Arial" panose="020B0604020202020204" pitchFamily="34" charset="0"/>
                <a:cs typeface="Arial" panose="020B0604020202020204" pitchFamily="34" charset="0"/>
              </a:rPr>
              <a:t>The </a:t>
            </a:r>
            <a:r>
              <a:rPr lang="en-US" altLang="en-US" sz="2400" dirty="0">
                <a:latin typeface="Arial" panose="020B0604020202020204" pitchFamily="34" charset="0"/>
                <a:cs typeface="Arial" panose="020B0604020202020204" pitchFamily="34" charset="0"/>
              </a:rPr>
              <a:t>cardinal and the cedar waxwing are two common birds. </a:t>
            </a:r>
            <a:r>
              <a:rPr lang="en-US" altLang="en-US" sz="2400" b="1" dirty="0">
                <a:solidFill>
                  <a:srgbClr val="7030A0"/>
                </a:solidFill>
                <a:latin typeface="Arial" panose="020B0604020202020204" pitchFamily="34" charset="0"/>
                <a:cs typeface="Arial" panose="020B0604020202020204" pitchFamily="34" charset="0"/>
              </a:rPr>
              <a:t>Both</a:t>
            </a:r>
            <a:r>
              <a:rPr lang="en-US" altLang="en-US" sz="2400" dirty="0">
                <a:latin typeface="Arial" panose="020B0604020202020204" pitchFamily="34" charset="0"/>
                <a:cs typeface="Arial" panose="020B0604020202020204" pitchFamily="34" charset="0"/>
              </a:rPr>
              <a:t> have crests on their heads. </a:t>
            </a:r>
            <a:r>
              <a:rPr lang="en-US" altLang="en-US" sz="2400" b="1" dirty="0">
                <a:solidFill>
                  <a:srgbClr val="7030A0"/>
                </a:solidFill>
                <a:latin typeface="Arial" panose="020B0604020202020204" pitchFamily="34" charset="0"/>
                <a:cs typeface="Arial" panose="020B0604020202020204" pitchFamily="34" charset="0"/>
              </a:rPr>
              <a:t>Both</a:t>
            </a:r>
            <a:r>
              <a:rPr lang="en-US" altLang="en-US" sz="2400" dirty="0">
                <a:latin typeface="Arial" panose="020B0604020202020204" pitchFamily="34" charset="0"/>
                <a:cs typeface="Arial" panose="020B0604020202020204" pitchFamily="34" charset="0"/>
              </a:rPr>
              <a:t> are common at birdfeeders. </a:t>
            </a:r>
            <a:r>
              <a:rPr lang="en-US" altLang="en-US" sz="2400" b="1" dirty="0">
                <a:solidFill>
                  <a:srgbClr val="7030A0"/>
                </a:solidFill>
                <a:latin typeface="Arial" panose="020B0604020202020204" pitchFamily="34" charset="0"/>
                <a:cs typeface="Arial" panose="020B0604020202020204" pitchFamily="34" charset="0"/>
              </a:rPr>
              <a:t>But</a:t>
            </a:r>
            <a:r>
              <a:rPr lang="en-US" altLang="en-US" sz="2400" dirty="0">
                <a:latin typeface="Arial" panose="020B0604020202020204" pitchFamily="34" charset="0"/>
                <a:cs typeface="Arial" panose="020B0604020202020204" pitchFamily="34" charset="0"/>
              </a:rPr>
              <a:t> the birds have some </a:t>
            </a:r>
            <a:r>
              <a:rPr lang="en-US" altLang="en-US" sz="2400" b="1" dirty="0">
                <a:solidFill>
                  <a:srgbClr val="7030A0"/>
                </a:solidFill>
                <a:latin typeface="Arial" panose="020B0604020202020204" pitchFamily="34" charset="0"/>
                <a:cs typeface="Arial" panose="020B0604020202020204" pitchFamily="34" charset="0"/>
              </a:rPr>
              <a:t>differences</a:t>
            </a:r>
            <a:r>
              <a:rPr lang="en-US" altLang="en-US" sz="2400" dirty="0">
                <a:latin typeface="Arial" panose="020B0604020202020204" pitchFamily="34" charset="0"/>
                <a:cs typeface="Arial" panose="020B0604020202020204" pitchFamily="34" charset="0"/>
              </a:rPr>
              <a:t>. The male cardinal is a bright red, </a:t>
            </a:r>
            <a:r>
              <a:rPr lang="en-US" altLang="en-US" sz="2400" b="1" dirty="0">
                <a:solidFill>
                  <a:srgbClr val="7030A0"/>
                </a:solidFill>
                <a:latin typeface="Arial" panose="020B0604020202020204" pitchFamily="34" charset="0"/>
                <a:cs typeface="Arial" panose="020B0604020202020204" pitchFamily="34" charset="0"/>
              </a:rPr>
              <a:t>while</a:t>
            </a:r>
            <a:r>
              <a:rPr lang="en-US" altLang="en-US" sz="2400" dirty="0">
                <a:latin typeface="Arial" panose="020B0604020202020204" pitchFamily="34" charset="0"/>
                <a:cs typeface="Arial" panose="020B0604020202020204" pitchFamily="34" charset="0"/>
              </a:rPr>
              <a:t> the waxwing is brown. </a:t>
            </a:r>
            <a:r>
              <a:rPr lang="en-US" altLang="en-US" sz="2400" dirty="0" smtClean="0">
                <a:latin typeface="Arial" panose="020B0604020202020204" pitchFamily="34" charset="0"/>
                <a:cs typeface="Arial" panose="020B0604020202020204" pitchFamily="34" charset="0"/>
              </a:rPr>
              <a:t>The </a:t>
            </a:r>
            <a:r>
              <a:rPr lang="en-US" altLang="en-US" sz="2400" dirty="0">
                <a:latin typeface="Arial" panose="020B0604020202020204" pitchFamily="34" charset="0"/>
                <a:cs typeface="Arial" panose="020B0604020202020204" pitchFamily="34" charset="0"/>
              </a:rPr>
              <a:t>cedar waxwing often migrates from place to place. </a:t>
            </a:r>
            <a:r>
              <a:rPr lang="en-US" altLang="en-US" sz="2400" b="1" dirty="0">
                <a:solidFill>
                  <a:srgbClr val="7030A0"/>
                </a:solidFill>
                <a:latin typeface="Arial" panose="020B0604020202020204" pitchFamily="34" charset="0"/>
                <a:cs typeface="Arial" panose="020B0604020202020204" pitchFamily="34" charset="0"/>
              </a:rPr>
              <a:t>On the other hand</a:t>
            </a:r>
            <a:r>
              <a:rPr lang="en-US" altLang="en-US" sz="2400" dirty="0">
                <a:latin typeface="Arial" panose="020B0604020202020204" pitchFamily="34" charset="0"/>
                <a:cs typeface="Arial" panose="020B0604020202020204" pitchFamily="34" charset="0"/>
              </a:rPr>
              <a:t>, the cardinal stays in one place year after year.</a:t>
            </a:r>
          </a:p>
        </p:txBody>
      </p:sp>
      <p:pic>
        <p:nvPicPr>
          <p:cNvPr id="16" name="Picture 11" descr="http://ts3.mm.bing.net/th?id=HN.608005728539902530&amp;w=236&amp;h=177&amp;c=7&amp;rs=1&amp;qlt=90&amp;o=4&amp;pid=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00" y="1600200"/>
            <a:ext cx="22479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5" descr="http://ts3.mm.bing.net/th?id=HN.608037455465351851&amp;w=122&amp;h=164&amp;c=7&amp;rs=1&amp;qlt=90&amp;o=4&amp;url=http%3a%2f%2fwww.carolinabirdclub.org%2fgallery%2fCathy_Miller%2fcedw.html&amp;pid=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00" y="3962400"/>
            <a:ext cx="2200275"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418709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C:\Projects\IRSC_IPDAE\CorporateFiles\LogoDesign\logo_ipdae_with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1"/>
          <p:cNvSpPr txBox="1">
            <a:spLocks/>
          </p:cNvSpPr>
          <p:nvPr/>
        </p:nvSpPr>
        <p:spPr>
          <a:xfrm>
            <a:off x="457200" y="1600200"/>
            <a:ext cx="8229600"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None/>
              <a:defRPr/>
            </a:pPr>
            <a:endParaRPr lang="en-US" sz="2200" kern="0" dirty="0"/>
          </a:p>
        </p:txBody>
      </p:sp>
      <p:sp>
        <p:nvSpPr>
          <p:cNvPr id="5" name="Text Box 3"/>
          <p:cNvSpPr txBox="1">
            <a:spLocks noChangeArrowheads="1"/>
          </p:cNvSpPr>
          <p:nvPr/>
        </p:nvSpPr>
        <p:spPr bwMode="auto">
          <a:xfrm>
            <a:off x="1371600" y="6450013"/>
            <a:ext cx="7467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©2015 IPDAE. All rights reserved. All content in this presentation is the proprietary property of The Institute for the Professional Development of Adult Educators</a:t>
            </a:r>
            <a:endParaRPr lang="en-US" altLang="en-US" sz="800" dirty="0">
              <a:solidFill>
                <a:schemeClr val="tx1">
                  <a:lumMod val="50000"/>
                  <a:lumOff val="50000"/>
                </a:schemeClr>
              </a:solidFill>
            </a:endParaRPr>
          </a:p>
        </p:txBody>
      </p:sp>
      <p:sp>
        <p:nvSpPr>
          <p:cNvPr id="6"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16</a:t>
            </a:fld>
            <a:endParaRPr lang="en-US" altLang="en-US" sz="1200" dirty="0" smtClean="0">
              <a:solidFill>
                <a:srgbClr val="898989"/>
              </a:solidFill>
              <a:ea typeface="MS PGothic" pitchFamily="34" charset="-128"/>
            </a:endParaRPr>
          </a:p>
        </p:txBody>
      </p:sp>
      <p:sp>
        <p:nvSpPr>
          <p:cNvPr id="2" name="Rectangle 1"/>
          <p:cNvSpPr/>
          <p:nvPr/>
        </p:nvSpPr>
        <p:spPr>
          <a:xfrm>
            <a:off x="3347357" y="5519172"/>
            <a:ext cx="4876800" cy="461665"/>
          </a:xfrm>
          <a:prstGeom prst="rect">
            <a:avLst/>
          </a:prstGeom>
        </p:spPr>
        <p:txBody>
          <a:bodyPr wrap="square">
            <a:spAutoFit/>
          </a:bodyPr>
          <a:lstStyle/>
          <a:p>
            <a:endParaRPr lang="en-US" dirty="0"/>
          </a:p>
        </p:txBody>
      </p:sp>
      <p:sp>
        <p:nvSpPr>
          <p:cNvPr id="11" name="Text Box 4"/>
          <p:cNvSpPr txBox="1">
            <a:spLocks noChangeArrowheads="1"/>
          </p:cNvSpPr>
          <p:nvPr/>
        </p:nvSpPr>
        <p:spPr bwMode="auto">
          <a:xfrm>
            <a:off x="4343400" y="228600"/>
            <a:ext cx="457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smtClean="0">
                <a:solidFill>
                  <a:srgbClr val="92D050"/>
                </a:solidFill>
                <a:latin typeface="Century Gothic" pitchFamily="34" charset="0"/>
              </a:rPr>
              <a:t>Compare and Contrast Graphic Organizers</a:t>
            </a:r>
            <a:endParaRPr lang="en-US" altLang="en-US" sz="2000" dirty="0">
              <a:solidFill>
                <a:srgbClr val="92D050"/>
              </a:solidFill>
              <a:latin typeface="Century Gothic" pitchFamily="34" charset="0"/>
            </a:endParaRPr>
          </a:p>
        </p:txBody>
      </p:sp>
      <p:sp>
        <p:nvSpPr>
          <p:cNvPr id="9" name="Rectangle 4"/>
          <p:cNvSpPr txBox="1">
            <a:spLocks noChangeArrowheads="1"/>
          </p:cNvSpPr>
          <p:nvPr/>
        </p:nvSpPr>
        <p:spPr>
          <a:xfrm>
            <a:off x="4876800" y="1805781"/>
            <a:ext cx="3810000" cy="4114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eaLnBrk="1" hangingPunct="1">
              <a:buNone/>
            </a:pPr>
            <a:r>
              <a:rPr lang="en-US" altLang="en-US" sz="2800" kern="0" dirty="0" smtClean="0">
                <a:latin typeface="Arial" panose="020B0604020202020204" pitchFamily="34" charset="0"/>
                <a:cs typeface="Arial" panose="020B0604020202020204" pitchFamily="34" charset="0"/>
              </a:rPr>
              <a:t>To organize details from a paragraph in compare and contrast, use a Venn diagram or graphic </a:t>
            </a:r>
            <a:r>
              <a:rPr lang="en-US" altLang="en-US" sz="2800" kern="0" dirty="0" smtClean="0">
                <a:latin typeface="Arial" panose="020B0604020202020204" pitchFamily="34" charset="0"/>
                <a:cs typeface="Arial" panose="020B0604020202020204" pitchFamily="34" charset="0"/>
              </a:rPr>
              <a:t>organizer.</a:t>
            </a:r>
            <a:endParaRPr lang="en-US" altLang="en-US" sz="2800" kern="0" dirty="0" smtClean="0">
              <a:latin typeface="Arial" panose="020B0604020202020204" pitchFamily="34" charset="0"/>
              <a:cs typeface="Arial" panose="020B0604020202020204" pitchFamily="34" charset="0"/>
            </a:endParaRPr>
          </a:p>
        </p:txBody>
      </p:sp>
      <p:sp>
        <p:nvSpPr>
          <p:cNvPr id="12" name="Oval 6"/>
          <p:cNvSpPr>
            <a:spLocks noChangeArrowheads="1"/>
          </p:cNvSpPr>
          <p:nvPr/>
        </p:nvSpPr>
        <p:spPr bwMode="auto">
          <a:xfrm>
            <a:off x="457200" y="1600200"/>
            <a:ext cx="2286000" cy="2209800"/>
          </a:xfrm>
          <a:prstGeom prst="ellipse">
            <a:avLst/>
          </a:prstGeom>
          <a:noFill/>
          <a:ln w="222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dirty="0"/>
          </a:p>
        </p:txBody>
      </p:sp>
      <p:pic>
        <p:nvPicPr>
          <p:cNvPr id="1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5988" y="4083050"/>
            <a:ext cx="2709862" cy="205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Oval 6"/>
          <p:cNvSpPr>
            <a:spLocks noChangeArrowheads="1"/>
          </p:cNvSpPr>
          <p:nvPr/>
        </p:nvSpPr>
        <p:spPr bwMode="auto">
          <a:xfrm>
            <a:off x="1981200" y="1600200"/>
            <a:ext cx="2286000" cy="2209800"/>
          </a:xfrm>
          <a:prstGeom prst="ellipse">
            <a:avLst/>
          </a:prstGeom>
          <a:noFill/>
          <a:ln w="222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dirty="0"/>
          </a:p>
        </p:txBody>
      </p:sp>
    </p:spTree>
    <p:extLst>
      <p:ext uri="{BB962C8B-B14F-4D97-AF65-F5344CB8AC3E}">
        <p14:creationId xmlns:p14="http://schemas.microsoft.com/office/powerpoint/2010/main" val="2479249302"/>
      </p:ext>
    </p:extLst>
  </p:cSld>
  <p:clrMapOvr>
    <a:masterClrMapping/>
  </p:clrMapOvr>
  <p:transition spd="med">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C:\Projects\IRSC_IPDAE\CorporateFiles\LogoDesign\logo_ipdae_with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1"/>
          <p:cNvSpPr txBox="1">
            <a:spLocks/>
          </p:cNvSpPr>
          <p:nvPr/>
        </p:nvSpPr>
        <p:spPr>
          <a:xfrm>
            <a:off x="457200" y="1600200"/>
            <a:ext cx="8229600"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None/>
              <a:defRPr/>
            </a:pPr>
            <a:endParaRPr lang="en-US" sz="2200" kern="0" dirty="0"/>
          </a:p>
        </p:txBody>
      </p:sp>
      <p:sp>
        <p:nvSpPr>
          <p:cNvPr id="5" name="Text Box 3"/>
          <p:cNvSpPr txBox="1">
            <a:spLocks noChangeArrowheads="1"/>
          </p:cNvSpPr>
          <p:nvPr/>
        </p:nvSpPr>
        <p:spPr bwMode="auto">
          <a:xfrm>
            <a:off x="1371600" y="6450013"/>
            <a:ext cx="7467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©2015 IPDAE. All rights reserved. All content in this presentation is the proprietary property of The Institute for the Professional Development of Adult Educators</a:t>
            </a:r>
            <a:endParaRPr lang="en-US" altLang="en-US" sz="800" dirty="0">
              <a:solidFill>
                <a:schemeClr val="tx1">
                  <a:lumMod val="50000"/>
                  <a:lumOff val="50000"/>
                </a:schemeClr>
              </a:solidFill>
            </a:endParaRPr>
          </a:p>
        </p:txBody>
      </p:sp>
      <p:sp>
        <p:nvSpPr>
          <p:cNvPr id="6"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17</a:t>
            </a:fld>
            <a:endParaRPr lang="en-US" altLang="en-US" sz="1200" dirty="0" smtClean="0">
              <a:solidFill>
                <a:srgbClr val="898989"/>
              </a:solidFill>
              <a:ea typeface="MS PGothic" pitchFamily="34" charset="-128"/>
            </a:endParaRPr>
          </a:p>
        </p:txBody>
      </p:sp>
      <p:sp>
        <p:nvSpPr>
          <p:cNvPr id="2" name="Rectangle 1"/>
          <p:cNvSpPr/>
          <p:nvPr/>
        </p:nvSpPr>
        <p:spPr>
          <a:xfrm>
            <a:off x="3347357" y="5519172"/>
            <a:ext cx="4876800" cy="461665"/>
          </a:xfrm>
          <a:prstGeom prst="rect">
            <a:avLst/>
          </a:prstGeom>
        </p:spPr>
        <p:txBody>
          <a:bodyPr wrap="square">
            <a:spAutoFit/>
          </a:bodyPr>
          <a:lstStyle/>
          <a:p>
            <a:endParaRPr lang="en-US" dirty="0"/>
          </a:p>
        </p:txBody>
      </p:sp>
      <p:sp>
        <p:nvSpPr>
          <p:cNvPr id="10" name="Content Placeholder 1"/>
          <p:cNvSpPr txBox="1">
            <a:spLocks/>
          </p:cNvSpPr>
          <p:nvPr/>
        </p:nvSpPr>
        <p:spPr>
          <a:xfrm>
            <a:off x="349251" y="1752600"/>
            <a:ext cx="8032750"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None/>
            </a:pPr>
            <a:r>
              <a:rPr lang="en-US" sz="2800" b="1" dirty="0" smtClean="0">
                <a:latin typeface="Arial" panose="020B0604020202020204" pitchFamily="34" charset="0"/>
                <a:cs typeface="Arial" panose="020B0604020202020204" pitchFamily="34" charset="0"/>
              </a:rPr>
              <a:t>Think about it!</a:t>
            </a:r>
          </a:p>
          <a:p>
            <a:pPr eaLnBrk="1" hangingPunct="1">
              <a:defRPr/>
            </a:pPr>
            <a:r>
              <a:rPr lang="en-US" altLang="en-US" sz="2800" dirty="0">
                <a:latin typeface="Arial" panose="020B0604020202020204" pitchFamily="34" charset="0"/>
                <a:cs typeface="Arial" panose="020B0604020202020204" pitchFamily="34" charset="0"/>
              </a:rPr>
              <a:t>Can you explain the difference between chronological order and compare and contrast?</a:t>
            </a:r>
          </a:p>
          <a:p>
            <a:pPr eaLnBrk="1" hangingPunct="1">
              <a:defRPr/>
            </a:pPr>
            <a:r>
              <a:rPr lang="en-US" altLang="en-US" sz="2800" dirty="0">
                <a:latin typeface="Arial" panose="020B0604020202020204" pitchFamily="34" charset="0"/>
                <a:cs typeface="Arial" panose="020B0604020202020204" pitchFamily="34" charset="0"/>
              </a:rPr>
              <a:t>How can signal or clue words help you as a reader?</a:t>
            </a:r>
          </a:p>
          <a:p>
            <a:pPr marL="0" indent="0" eaLnBrk="1" hangingPunct="1">
              <a:buNone/>
              <a:defRPr/>
            </a:pPr>
            <a:endParaRPr lang="en-US" altLang="en-US" sz="2800" dirty="0">
              <a:latin typeface="Arial" panose="020B0604020202020204" pitchFamily="34" charset="0"/>
              <a:cs typeface="Arial" panose="020B0604020202020204" pitchFamily="34" charset="0"/>
            </a:endParaRPr>
          </a:p>
          <a:p>
            <a:pPr eaLnBrk="1" hangingPunct="1">
              <a:defRPr/>
            </a:pPr>
            <a:r>
              <a:rPr lang="en-US" altLang="en-US" sz="2800" dirty="0">
                <a:latin typeface="Arial" panose="020B0604020202020204" pitchFamily="34" charset="0"/>
                <a:cs typeface="Arial" panose="020B0604020202020204" pitchFamily="34" charset="0"/>
              </a:rPr>
              <a:t>Share and discuss your </a:t>
            </a:r>
          </a:p>
          <a:p>
            <a:pPr marL="0" indent="0" eaLnBrk="1" hangingPunct="1">
              <a:buFontTx/>
              <a:buNone/>
              <a:defRPr/>
            </a:pPr>
            <a:r>
              <a:rPr lang="en-US" altLang="en-US" sz="2800" dirty="0">
                <a:latin typeface="Arial" panose="020B0604020202020204" pitchFamily="34" charset="0"/>
                <a:cs typeface="Arial" panose="020B0604020202020204" pitchFamily="34" charset="0"/>
              </a:rPr>
              <a:t>   responses with a partner. </a:t>
            </a:r>
          </a:p>
          <a:p>
            <a:pPr marL="0" indent="0">
              <a:buNone/>
            </a:pPr>
            <a:endParaRPr lang="en-US" sz="2800" dirty="0">
              <a:latin typeface="Arial" panose="020B0604020202020204" pitchFamily="34" charset="0"/>
              <a:cs typeface="Arial" panose="020B0604020202020204" pitchFamily="34" charset="0"/>
            </a:endParaRPr>
          </a:p>
        </p:txBody>
      </p:sp>
      <p:sp>
        <p:nvSpPr>
          <p:cNvPr id="11" name="Text Box 4"/>
          <p:cNvSpPr txBox="1">
            <a:spLocks noChangeArrowheads="1"/>
          </p:cNvSpPr>
          <p:nvPr/>
        </p:nvSpPr>
        <p:spPr bwMode="auto">
          <a:xfrm>
            <a:off x="4343400" y="2286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smtClean="0">
                <a:solidFill>
                  <a:srgbClr val="92D050"/>
                </a:solidFill>
                <a:latin typeface="Century Gothic" pitchFamily="34" charset="0"/>
              </a:rPr>
              <a:t>A Quick Review</a:t>
            </a:r>
            <a:endParaRPr lang="en-US" altLang="en-US" sz="2000" dirty="0">
              <a:solidFill>
                <a:srgbClr val="92D050"/>
              </a:solidFill>
              <a:latin typeface="Century Gothic" pitchFamily="34" charset="0"/>
            </a:endParaRPr>
          </a:p>
        </p:txBody>
      </p:sp>
      <p:pic>
        <p:nvPicPr>
          <p:cNvPr id="12" name="Picture 7" descr="http://ts2.mm.bing.net/th?id=HN.608002679115877868&amp;w=300&amp;h=176&amp;c=7&amp;rs=1&amp;qlt=90&amp;o=4&amp;url=http%3a%2f%2fwww.dreamstime.com%2fstock-photos-adult-male-twins-young-girl-reading-books-identically-studio-image34432803&amp;pid=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0700" y="4365943"/>
            <a:ext cx="3238500" cy="1899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0549824"/>
      </p:ext>
    </p:extLst>
  </p:cSld>
  <p:clrMapOvr>
    <a:masterClrMapping/>
  </p:clrMapOvr>
  <p:transition spd="med">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C:\Projects\IRSC_IPDAE\CorporateFiles\LogoDesign\logo_ipdae_with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1"/>
          <p:cNvSpPr txBox="1">
            <a:spLocks/>
          </p:cNvSpPr>
          <p:nvPr/>
        </p:nvSpPr>
        <p:spPr>
          <a:xfrm>
            <a:off x="457200" y="1600200"/>
            <a:ext cx="8229600"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None/>
              <a:defRPr/>
            </a:pPr>
            <a:endParaRPr lang="en-US" sz="2200" kern="0" dirty="0"/>
          </a:p>
        </p:txBody>
      </p:sp>
      <p:sp>
        <p:nvSpPr>
          <p:cNvPr id="5" name="Text Box 3"/>
          <p:cNvSpPr txBox="1">
            <a:spLocks noChangeArrowheads="1"/>
          </p:cNvSpPr>
          <p:nvPr/>
        </p:nvSpPr>
        <p:spPr bwMode="auto">
          <a:xfrm>
            <a:off x="1371600" y="6450013"/>
            <a:ext cx="7467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©2015 IPDAE. All rights reserved. All content in this presentation is the proprietary property of The Institute for the Professional Development of Adult Educators</a:t>
            </a:r>
            <a:endParaRPr lang="en-US" altLang="en-US" sz="800" dirty="0">
              <a:solidFill>
                <a:schemeClr val="tx1">
                  <a:lumMod val="50000"/>
                  <a:lumOff val="50000"/>
                </a:schemeClr>
              </a:solidFill>
            </a:endParaRPr>
          </a:p>
        </p:txBody>
      </p:sp>
      <p:sp>
        <p:nvSpPr>
          <p:cNvPr id="6"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18</a:t>
            </a:fld>
            <a:endParaRPr lang="en-US" altLang="en-US" sz="1200" dirty="0" smtClean="0">
              <a:solidFill>
                <a:srgbClr val="898989"/>
              </a:solidFill>
              <a:ea typeface="MS PGothic" pitchFamily="34" charset="-128"/>
            </a:endParaRPr>
          </a:p>
        </p:txBody>
      </p:sp>
      <p:sp>
        <p:nvSpPr>
          <p:cNvPr id="2" name="Rectangle 1"/>
          <p:cNvSpPr/>
          <p:nvPr/>
        </p:nvSpPr>
        <p:spPr>
          <a:xfrm>
            <a:off x="3347357" y="5519172"/>
            <a:ext cx="4876800" cy="461665"/>
          </a:xfrm>
          <a:prstGeom prst="rect">
            <a:avLst/>
          </a:prstGeom>
        </p:spPr>
        <p:txBody>
          <a:bodyPr wrap="square">
            <a:spAutoFit/>
          </a:bodyPr>
          <a:lstStyle/>
          <a:p>
            <a:endParaRPr lang="en-US" dirty="0"/>
          </a:p>
        </p:txBody>
      </p:sp>
      <p:sp>
        <p:nvSpPr>
          <p:cNvPr id="10" name="Content Placeholder 1"/>
          <p:cNvSpPr txBox="1">
            <a:spLocks/>
          </p:cNvSpPr>
          <p:nvPr/>
        </p:nvSpPr>
        <p:spPr>
          <a:xfrm>
            <a:off x="457200" y="1709737"/>
            <a:ext cx="8032750"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eaLnBrk="1" hangingPunct="1"/>
            <a:r>
              <a:rPr lang="en-US" altLang="en-US" sz="2800" dirty="0">
                <a:latin typeface="Arial" panose="020B0604020202020204" pitchFamily="34" charset="0"/>
                <a:cs typeface="Arial" panose="020B0604020202020204" pitchFamily="34" charset="0"/>
              </a:rPr>
              <a:t>Sometimes, a writer will want to explain how one event leads to </a:t>
            </a:r>
            <a:r>
              <a:rPr lang="en-US" altLang="en-US" sz="2800" dirty="0" smtClean="0">
                <a:latin typeface="Arial" panose="020B0604020202020204" pitchFamily="34" charset="0"/>
                <a:cs typeface="Arial" panose="020B0604020202020204" pitchFamily="34" charset="0"/>
              </a:rPr>
              <a:t>another.</a:t>
            </a:r>
            <a:endParaRPr lang="en-US" altLang="en-US" sz="2800" dirty="0">
              <a:latin typeface="Arial" panose="020B0604020202020204" pitchFamily="34" charset="0"/>
              <a:cs typeface="Arial" panose="020B0604020202020204" pitchFamily="34" charset="0"/>
            </a:endParaRPr>
          </a:p>
          <a:p>
            <a:pPr eaLnBrk="1" hangingPunct="1"/>
            <a:r>
              <a:rPr lang="en-US" altLang="en-US" sz="2800" dirty="0">
                <a:latin typeface="Arial" panose="020B0604020202020204" pitchFamily="34" charset="0"/>
                <a:cs typeface="Arial" panose="020B0604020202020204" pitchFamily="34" charset="0"/>
              </a:rPr>
              <a:t>This kind of text structure is called cause and </a:t>
            </a:r>
            <a:r>
              <a:rPr lang="en-US" altLang="en-US" sz="2800" dirty="0" smtClean="0">
                <a:latin typeface="Arial" panose="020B0604020202020204" pitchFamily="34" charset="0"/>
                <a:cs typeface="Arial" panose="020B0604020202020204" pitchFamily="34" charset="0"/>
              </a:rPr>
              <a:t>effect.</a:t>
            </a:r>
            <a:endParaRPr lang="en-US" altLang="en-US" sz="28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
        <p:nvSpPr>
          <p:cNvPr id="11" name="Text Box 4"/>
          <p:cNvSpPr txBox="1">
            <a:spLocks noChangeArrowheads="1"/>
          </p:cNvSpPr>
          <p:nvPr/>
        </p:nvSpPr>
        <p:spPr bwMode="auto">
          <a:xfrm>
            <a:off x="4343400" y="2286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smtClean="0">
                <a:solidFill>
                  <a:srgbClr val="92D050"/>
                </a:solidFill>
                <a:latin typeface="Century Gothic" pitchFamily="34" charset="0"/>
              </a:rPr>
              <a:t>Cause and Effect</a:t>
            </a:r>
            <a:endParaRPr lang="en-US" altLang="en-US" sz="2000" dirty="0">
              <a:solidFill>
                <a:srgbClr val="92D050"/>
              </a:solidFill>
              <a:latin typeface="Century Gothic" pitchFamily="34" charset="0"/>
            </a:endParaRPr>
          </a:p>
        </p:txBody>
      </p:sp>
      <p:pic>
        <p:nvPicPr>
          <p:cNvPr id="13" name="Picture 6" descr="http://ts2.mm.bing.net/th?id=HN.608036802620753346&amp;w=220&amp;h=164&amp;c=7&amp;rs=1&amp;qlt=90&amp;o=4&amp;pid=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4132" y="4114800"/>
            <a:ext cx="3850482"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5646166"/>
      </p:ext>
    </p:extLst>
  </p:cSld>
  <p:clrMapOvr>
    <a:masterClrMapping/>
  </p:clrMapOvr>
  <p:transition spd="med">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C:\Projects\IRSC_IPDAE\CorporateFiles\LogoDesign\logo_ipdae_with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1"/>
          <p:cNvSpPr txBox="1">
            <a:spLocks/>
          </p:cNvSpPr>
          <p:nvPr/>
        </p:nvSpPr>
        <p:spPr>
          <a:xfrm>
            <a:off x="457200" y="1600200"/>
            <a:ext cx="8229600"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None/>
              <a:defRPr/>
            </a:pPr>
            <a:endParaRPr lang="en-US" sz="2200" kern="0" dirty="0"/>
          </a:p>
        </p:txBody>
      </p:sp>
      <p:sp>
        <p:nvSpPr>
          <p:cNvPr id="5" name="Text Box 3"/>
          <p:cNvSpPr txBox="1">
            <a:spLocks noChangeArrowheads="1"/>
          </p:cNvSpPr>
          <p:nvPr/>
        </p:nvSpPr>
        <p:spPr bwMode="auto">
          <a:xfrm>
            <a:off x="1371600" y="6450013"/>
            <a:ext cx="7467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©2015 IPDAE. All rights reserved. All content in this presentation is the proprietary property of The Institute for the Professional Development of Adult Educators</a:t>
            </a:r>
            <a:endParaRPr lang="en-US" altLang="en-US" sz="800" dirty="0">
              <a:solidFill>
                <a:schemeClr val="tx1">
                  <a:lumMod val="50000"/>
                  <a:lumOff val="50000"/>
                </a:schemeClr>
              </a:solidFill>
            </a:endParaRPr>
          </a:p>
        </p:txBody>
      </p:sp>
      <p:sp>
        <p:nvSpPr>
          <p:cNvPr id="6"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19</a:t>
            </a:fld>
            <a:endParaRPr lang="en-US" altLang="en-US" sz="1200" dirty="0" smtClean="0">
              <a:solidFill>
                <a:srgbClr val="898989"/>
              </a:solidFill>
              <a:ea typeface="MS PGothic" pitchFamily="34" charset="-128"/>
            </a:endParaRPr>
          </a:p>
        </p:txBody>
      </p:sp>
      <p:sp>
        <p:nvSpPr>
          <p:cNvPr id="2" name="Rectangle 1"/>
          <p:cNvSpPr/>
          <p:nvPr/>
        </p:nvSpPr>
        <p:spPr>
          <a:xfrm>
            <a:off x="3347357" y="5519172"/>
            <a:ext cx="4876800" cy="461665"/>
          </a:xfrm>
          <a:prstGeom prst="rect">
            <a:avLst/>
          </a:prstGeom>
        </p:spPr>
        <p:txBody>
          <a:bodyPr wrap="square">
            <a:spAutoFit/>
          </a:bodyPr>
          <a:lstStyle/>
          <a:p>
            <a:endParaRPr lang="en-US" dirty="0"/>
          </a:p>
        </p:txBody>
      </p:sp>
      <p:sp>
        <p:nvSpPr>
          <p:cNvPr id="10" name="Content Placeholder 1"/>
          <p:cNvSpPr txBox="1">
            <a:spLocks/>
          </p:cNvSpPr>
          <p:nvPr/>
        </p:nvSpPr>
        <p:spPr>
          <a:xfrm>
            <a:off x="457200" y="1709737"/>
            <a:ext cx="4724400"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eaLnBrk="1" hangingPunct="1">
              <a:buNone/>
            </a:pPr>
            <a:r>
              <a:rPr lang="en-US" altLang="en-US" sz="2800" dirty="0" smtClean="0">
                <a:latin typeface="Arial" panose="020B0604020202020204" pitchFamily="34" charset="0"/>
                <a:cs typeface="Arial" panose="020B0604020202020204" pitchFamily="34" charset="0"/>
              </a:rPr>
              <a:t>Cause and Effect Signal Words</a:t>
            </a:r>
          </a:p>
          <a:p>
            <a:pPr eaLnBrk="1" hangingPunct="1"/>
            <a:r>
              <a:rPr lang="en-US" altLang="en-US" sz="2800" dirty="0" smtClean="0">
                <a:latin typeface="Arial" panose="020B0604020202020204" pitchFamily="34" charset="0"/>
                <a:cs typeface="Arial" panose="020B0604020202020204" pitchFamily="34" charset="0"/>
              </a:rPr>
              <a:t>When </a:t>
            </a:r>
            <a:r>
              <a:rPr lang="en-US" altLang="en-US" sz="2800" dirty="0">
                <a:latin typeface="Arial" panose="020B0604020202020204" pitchFamily="34" charset="0"/>
                <a:cs typeface="Arial" panose="020B0604020202020204" pitchFamily="34" charset="0"/>
              </a:rPr>
              <a:t>authors write paragraphs to show causes and effects, they use words like </a:t>
            </a:r>
            <a:r>
              <a:rPr lang="en-US" altLang="en-US" sz="2800" i="1" dirty="0">
                <a:latin typeface="Arial" panose="020B0604020202020204" pitchFamily="34" charset="0"/>
                <a:cs typeface="Arial" panose="020B0604020202020204" pitchFamily="34" charset="0"/>
              </a:rPr>
              <a:t>cause, effect</a:t>
            </a:r>
            <a:r>
              <a:rPr lang="en-US" altLang="en-US" sz="2800" dirty="0">
                <a:latin typeface="Arial" panose="020B0604020202020204" pitchFamily="34" charset="0"/>
                <a:cs typeface="Arial" panose="020B0604020202020204" pitchFamily="34" charset="0"/>
              </a:rPr>
              <a:t>, </a:t>
            </a:r>
            <a:r>
              <a:rPr lang="en-US" altLang="en-US" sz="2800" i="1" dirty="0">
                <a:latin typeface="Arial" panose="020B0604020202020204" pitchFamily="34" charset="0"/>
                <a:cs typeface="Arial" panose="020B0604020202020204" pitchFamily="34" charset="0"/>
              </a:rPr>
              <a:t>as a result, consequently</a:t>
            </a:r>
            <a:r>
              <a:rPr lang="en-US" altLang="en-US" sz="2800" dirty="0">
                <a:latin typeface="Arial" panose="020B0604020202020204" pitchFamily="34" charset="0"/>
                <a:cs typeface="Arial" panose="020B0604020202020204" pitchFamily="34" charset="0"/>
              </a:rPr>
              <a:t>, and </a:t>
            </a:r>
            <a:r>
              <a:rPr lang="en-US" altLang="en-US" sz="2800" i="1" dirty="0" smtClean="0">
                <a:latin typeface="Arial" panose="020B0604020202020204" pitchFamily="34" charset="0"/>
                <a:cs typeface="Arial" panose="020B0604020202020204" pitchFamily="34" charset="0"/>
              </a:rPr>
              <a:t>so. </a:t>
            </a:r>
            <a:endParaRPr lang="en-US" altLang="en-US" sz="2800" i="1"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
        <p:nvSpPr>
          <p:cNvPr id="11" name="Text Box 4"/>
          <p:cNvSpPr txBox="1">
            <a:spLocks noChangeArrowheads="1"/>
          </p:cNvSpPr>
          <p:nvPr/>
        </p:nvSpPr>
        <p:spPr bwMode="auto">
          <a:xfrm>
            <a:off x="4343400" y="2286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smtClean="0">
                <a:solidFill>
                  <a:srgbClr val="92D050"/>
                </a:solidFill>
                <a:latin typeface="Century Gothic" pitchFamily="34" charset="0"/>
              </a:rPr>
              <a:t>Cause and Effect</a:t>
            </a:r>
            <a:endParaRPr lang="en-US" altLang="en-US" sz="2000" dirty="0">
              <a:solidFill>
                <a:srgbClr val="92D050"/>
              </a:solidFill>
              <a:latin typeface="Century Gothic" pitchFamily="34" charset="0"/>
            </a:endParaRPr>
          </a:p>
        </p:txBody>
      </p:sp>
      <p:pic>
        <p:nvPicPr>
          <p:cNvPr id="12"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438400"/>
            <a:ext cx="3671888" cy="269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4810595"/>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style.rotation</p:attrName>
                                        </p:attrNameLst>
                                      </p:cBhvr>
                                      <p:tavLst>
                                        <p:tav tm="0">
                                          <p:val>
                                            <p:fltVal val="720"/>
                                          </p:val>
                                        </p:tav>
                                        <p:tav tm="100000">
                                          <p:val>
                                            <p:fltVal val="0"/>
                                          </p:val>
                                        </p:tav>
                                      </p:tavLst>
                                    </p:anim>
                                    <p:anim calcmode="lin" valueType="num">
                                      <p:cBhvr>
                                        <p:cTn id="9" dur="2000" fill="hold"/>
                                        <p:tgtEl>
                                          <p:spTgt spid="12"/>
                                        </p:tgtEl>
                                        <p:attrNameLst>
                                          <p:attrName>ppt_h</p:attrName>
                                        </p:attrNameLst>
                                      </p:cBhvr>
                                      <p:tavLst>
                                        <p:tav tm="0">
                                          <p:val>
                                            <p:fltVal val="0"/>
                                          </p:val>
                                        </p:tav>
                                        <p:tav tm="100000">
                                          <p:val>
                                            <p:strVal val="#ppt_h"/>
                                          </p:val>
                                        </p:tav>
                                      </p:tavLst>
                                    </p:anim>
                                    <p:anim calcmode="lin" valueType="num">
                                      <p:cBhvr>
                                        <p:cTn id="10" dur="2000" fill="hold"/>
                                        <p:tgtEl>
                                          <p:spTgt spid="1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Text Box 3"/>
          <p:cNvSpPr txBox="1">
            <a:spLocks noChangeArrowheads="1"/>
          </p:cNvSpPr>
          <p:nvPr/>
        </p:nvSpPr>
        <p:spPr bwMode="auto">
          <a:xfrm>
            <a:off x="1371600" y="6450013"/>
            <a:ext cx="7467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©2015 IPDAE. All rights reserved. All content in this presentation is the proprietary property of The Institute for the Professional Development of Adult Educators</a:t>
            </a:r>
            <a:endParaRPr lang="en-US" altLang="en-US" sz="800" dirty="0">
              <a:solidFill>
                <a:schemeClr val="tx1">
                  <a:lumMod val="50000"/>
                  <a:lumOff val="50000"/>
                </a:schemeClr>
              </a:solidFill>
            </a:endParaRPr>
          </a:p>
        </p:txBody>
      </p:sp>
      <p:sp>
        <p:nvSpPr>
          <p:cNvPr id="9219" name="Text Box 4"/>
          <p:cNvSpPr txBox="1">
            <a:spLocks noChangeArrowheads="1"/>
          </p:cNvSpPr>
          <p:nvPr/>
        </p:nvSpPr>
        <p:spPr bwMode="auto">
          <a:xfrm>
            <a:off x="4343400" y="2286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smtClean="0">
                <a:solidFill>
                  <a:srgbClr val="92D050"/>
                </a:solidFill>
                <a:latin typeface="Century Gothic" pitchFamily="34" charset="0"/>
              </a:rPr>
              <a:t>What is text structure?</a:t>
            </a:r>
            <a:endParaRPr lang="en-US" altLang="en-US" sz="2000" dirty="0">
              <a:solidFill>
                <a:srgbClr val="92D050"/>
              </a:solidFill>
              <a:latin typeface="Century Gothic" pitchFamily="34" charset="0"/>
            </a:endParaRPr>
          </a:p>
        </p:txBody>
      </p:sp>
      <p:sp>
        <p:nvSpPr>
          <p:cNvPr id="9220" name="Rectangle 3"/>
          <p:cNvSpPr>
            <a:spLocks noChangeArrowheads="1"/>
          </p:cNvSpPr>
          <p:nvPr/>
        </p:nvSpPr>
        <p:spPr bwMode="auto">
          <a:xfrm>
            <a:off x="2057400" y="1905000"/>
            <a:ext cx="6324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Bef>
                <a:spcPct val="20000"/>
              </a:spcBef>
            </a:pPr>
            <a:endParaRPr lang="en-US" altLang="en-US" sz="2800" dirty="0"/>
          </a:p>
          <a:p>
            <a:pPr eaLnBrk="1" hangingPunct="1">
              <a:spcBef>
                <a:spcPct val="20000"/>
              </a:spcBef>
            </a:pPr>
            <a:endParaRPr lang="en-US" altLang="en-US" sz="2800" dirty="0"/>
          </a:p>
          <a:p>
            <a:pPr eaLnBrk="1" hangingPunct="1">
              <a:spcBef>
                <a:spcPct val="20000"/>
              </a:spcBef>
            </a:pPr>
            <a:endParaRPr lang="en-US" altLang="en-US" sz="2800" dirty="0"/>
          </a:p>
        </p:txBody>
      </p:sp>
      <p:pic>
        <p:nvPicPr>
          <p:cNvPr id="9221" name="Picture 5" descr="C:\Projects\IRSC_IPDAE\CorporateFiles\LogoDesign\logo_ipdae_withTa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Box 1"/>
          <p:cNvSpPr txBox="1">
            <a:spLocks noChangeArrowheads="1"/>
          </p:cNvSpPr>
          <p:nvPr/>
        </p:nvSpPr>
        <p:spPr bwMode="auto">
          <a:xfrm>
            <a:off x="4343400" y="1603950"/>
            <a:ext cx="41910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marL="457200" indent="-457200" eaLnBrk="1" hangingPunct="1">
              <a:buFont typeface="Arial" panose="020B0604020202020204" pitchFamily="34" charset="0"/>
              <a:buChar char="•"/>
            </a:pPr>
            <a:r>
              <a:rPr lang="en-US" altLang="en-US" sz="2800" dirty="0" smtClean="0">
                <a:cs typeface="Arial" panose="020B0604020202020204" pitchFamily="34" charset="0"/>
              </a:rPr>
              <a:t>Writers </a:t>
            </a:r>
            <a:r>
              <a:rPr lang="en-US" altLang="en-US" sz="2800" dirty="0">
                <a:cs typeface="Arial" panose="020B0604020202020204" pitchFamily="34" charset="0"/>
              </a:rPr>
              <a:t>use different structures to build their </a:t>
            </a:r>
            <a:r>
              <a:rPr lang="en-US" altLang="en-US" sz="2800" dirty="0" smtClean="0">
                <a:cs typeface="Arial" panose="020B0604020202020204" pitchFamily="34" charset="0"/>
              </a:rPr>
              <a:t>ideas.</a:t>
            </a:r>
            <a:endParaRPr lang="en-US" altLang="en-US" sz="2800" dirty="0">
              <a:cs typeface="Arial" panose="020B0604020202020204" pitchFamily="34" charset="0"/>
            </a:endParaRPr>
          </a:p>
          <a:p>
            <a:pPr marL="457200" indent="-457200" eaLnBrk="1" hangingPunct="1">
              <a:buFont typeface="Arial" panose="020B0604020202020204" pitchFamily="34" charset="0"/>
              <a:buChar char="•"/>
            </a:pPr>
            <a:r>
              <a:rPr lang="en-US" altLang="en-US" sz="2800" dirty="0">
                <a:cs typeface="Arial" panose="020B0604020202020204" pitchFamily="34" charset="0"/>
              </a:rPr>
              <a:t>Each text structure communicates ideas in a different </a:t>
            </a:r>
            <a:r>
              <a:rPr lang="en-US" altLang="en-US" sz="2800" dirty="0" smtClean="0">
                <a:cs typeface="Arial" panose="020B0604020202020204" pitchFamily="34" charset="0"/>
              </a:rPr>
              <a:t>way.</a:t>
            </a:r>
            <a:endParaRPr lang="en-US" altLang="en-US" sz="2800" dirty="0">
              <a:cs typeface="Arial" panose="020B0604020202020204" pitchFamily="34" charset="0"/>
            </a:endParaRPr>
          </a:p>
        </p:txBody>
      </p:sp>
      <p:sp>
        <p:nvSpPr>
          <p:cNvPr id="9223" name="Slide Number Placeholder 3"/>
          <p:cNvSpPr txBox="1">
            <a:spLocks/>
          </p:cNvSpPr>
          <p:nvPr/>
        </p:nvSpPr>
        <p:spPr bwMode="auto">
          <a:xfrm>
            <a:off x="457200" y="6299200"/>
            <a:ext cx="4587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8A685B9D-87DE-466D-BE84-7C9EB0770F2D}" type="slidenum">
              <a:rPr lang="en-US" altLang="en-US" sz="1200">
                <a:solidFill>
                  <a:srgbClr val="898989"/>
                </a:solidFill>
                <a:ea typeface="MS PGothic" pitchFamily="34" charset="-128"/>
              </a:rPr>
              <a:pPr/>
              <a:t>2</a:t>
            </a:fld>
            <a:endParaRPr lang="en-US" altLang="en-US" sz="1200" dirty="0">
              <a:solidFill>
                <a:srgbClr val="898989"/>
              </a:solidFill>
              <a:ea typeface="MS PGothic" pitchFamily="34" charset="-128"/>
            </a:endParaRPr>
          </a:p>
        </p:txBody>
      </p:sp>
      <p:pic>
        <p:nvPicPr>
          <p:cNvPr id="12" name="Picture 6" descr="http://ts1.mm.bing.net/th?&amp;id=HN.608032327269156998&amp;w=300&amp;h=300&amp;c=0&amp;pid=1.9&amp;rs=0&amp;p=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50" y="1524000"/>
            <a:ext cx="21050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0" descr="http://ts1.mm.bing.net/th?&amp;id=HN.608018768056684243&amp;w=300&amp;h=300&amp;c=0&amp;pid=1.9&amp;rs=0&amp;p=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1905000"/>
            <a:ext cx="20574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8" descr="http://ts1.mm.bing.net/th?&amp;id=HN.608044074004320203&amp;w=300&amp;h=300&amp;c=0&amp;pid=1.9&amp;rs=0&amp;p=0&amp;url=http%3A%2F%2Flibraryteacher.weebly.com%2Fprimary-sources.htm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4088" y="4038600"/>
            <a:ext cx="28575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01988037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C:\Projects\IRSC_IPDAE\CorporateFiles\LogoDesign\logo_ipdae_with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1"/>
          <p:cNvSpPr txBox="1">
            <a:spLocks/>
          </p:cNvSpPr>
          <p:nvPr/>
        </p:nvSpPr>
        <p:spPr>
          <a:xfrm>
            <a:off x="457200" y="1600200"/>
            <a:ext cx="8229600"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None/>
              <a:defRPr/>
            </a:pPr>
            <a:endParaRPr lang="en-US" sz="2200" kern="0" dirty="0"/>
          </a:p>
        </p:txBody>
      </p:sp>
      <p:sp>
        <p:nvSpPr>
          <p:cNvPr id="5" name="Text Box 3"/>
          <p:cNvSpPr txBox="1">
            <a:spLocks noChangeArrowheads="1"/>
          </p:cNvSpPr>
          <p:nvPr/>
        </p:nvSpPr>
        <p:spPr bwMode="auto">
          <a:xfrm>
            <a:off x="1371600" y="6450013"/>
            <a:ext cx="7467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©2015 IPDAE. All rights reserved. All content in this presentation is the proprietary property of The Institute for the Professional Development of Adult Educators</a:t>
            </a:r>
            <a:endParaRPr lang="en-US" altLang="en-US" sz="800" dirty="0">
              <a:solidFill>
                <a:schemeClr val="tx1">
                  <a:lumMod val="50000"/>
                  <a:lumOff val="50000"/>
                </a:schemeClr>
              </a:solidFill>
            </a:endParaRPr>
          </a:p>
        </p:txBody>
      </p:sp>
      <p:sp>
        <p:nvSpPr>
          <p:cNvPr id="6"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20</a:t>
            </a:fld>
            <a:endParaRPr lang="en-US" altLang="en-US" sz="1200" dirty="0" smtClean="0">
              <a:solidFill>
                <a:srgbClr val="898989"/>
              </a:solidFill>
              <a:ea typeface="MS PGothic" pitchFamily="34" charset="-128"/>
            </a:endParaRPr>
          </a:p>
        </p:txBody>
      </p:sp>
      <p:sp>
        <p:nvSpPr>
          <p:cNvPr id="2" name="Rectangle 1"/>
          <p:cNvSpPr/>
          <p:nvPr/>
        </p:nvSpPr>
        <p:spPr>
          <a:xfrm>
            <a:off x="3347357" y="5519172"/>
            <a:ext cx="4876800" cy="461665"/>
          </a:xfrm>
          <a:prstGeom prst="rect">
            <a:avLst/>
          </a:prstGeom>
        </p:spPr>
        <p:txBody>
          <a:bodyPr wrap="square">
            <a:spAutoFit/>
          </a:bodyPr>
          <a:lstStyle/>
          <a:p>
            <a:endParaRPr lang="en-US" dirty="0"/>
          </a:p>
        </p:txBody>
      </p:sp>
      <p:sp>
        <p:nvSpPr>
          <p:cNvPr id="10" name="Content Placeholder 1"/>
          <p:cNvSpPr txBox="1">
            <a:spLocks/>
          </p:cNvSpPr>
          <p:nvPr/>
        </p:nvSpPr>
        <p:spPr>
          <a:xfrm>
            <a:off x="457200" y="1709737"/>
            <a:ext cx="8001000"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eaLnBrk="1" hangingPunct="1">
              <a:buFontTx/>
              <a:buNone/>
            </a:pPr>
            <a:r>
              <a:rPr lang="en-US" altLang="en-US" sz="2800" dirty="0" smtClean="0">
                <a:latin typeface="Arial" panose="020B0604020202020204" pitchFamily="34" charset="0"/>
                <a:cs typeface="Arial" panose="020B0604020202020204" pitchFamily="34" charset="0"/>
              </a:rPr>
              <a:t>Can you find the signal words in the passage?</a:t>
            </a:r>
          </a:p>
          <a:p>
            <a:pPr marL="0" indent="0" eaLnBrk="1" hangingPunct="1">
              <a:buFontTx/>
              <a:buNone/>
            </a:pPr>
            <a:endParaRPr lang="en-US" altLang="en-US" sz="2800" dirty="0" smtClean="0">
              <a:latin typeface="Arial" panose="020B0604020202020204" pitchFamily="34" charset="0"/>
              <a:cs typeface="Arial" panose="020B0604020202020204" pitchFamily="34" charset="0"/>
            </a:endParaRPr>
          </a:p>
          <a:p>
            <a:pPr marL="0" indent="0" eaLnBrk="1" hangingPunct="1">
              <a:buFontTx/>
              <a:buNone/>
            </a:pPr>
            <a:r>
              <a:rPr lang="en-US" altLang="en-US" sz="2800" dirty="0" smtClean="0">
                <a:latin typeface="Arial" panose="020B0604020202020204" pitchFamily="34" charset="0"/>
                <a:cs typeface="Arial" panose="020B0604020202020204" pitchFamily="34" charset="0"/>
              </a:rPr>
              <a:t>The </a:t>
            </a:r>
            <a:r>
              <a:rPr lang="en-US" altLang="en-US" sz="2800" dirty="0">
                <a:latin typeface="Arial" panose="020B0604020202020204" pitchFamily="34" charset="0"/>
                <a:cs typeface="Arial" panose="020B0604020202020204" pitchFamily="34" charset="0"/>
              </a:rPr>
              <a:t>night’s snowstorm had many effects. People were out shoveling snow from their sidewalks. The power lines were draped with ice. Snow plows drove down every street. Children were the happiest of all. The unexpected snow caused school to be cancelled!</a:t>
            </a:r>
          </a:p>
        </p:txBody>
      </p:sp>
      <p:sp>
        <p:nvSpPr>
          <p:cNvPr id="11" name="Text Box 4"/>
          <p:cNvSpPr txBox="1">
            <a:spLocks noChangeArrowheads="1"/>
          </p:cNvSpPr>
          <p:nvPr/>
        </p:nvSpPr>
        <p:spPr bwMode="auto">
          <a:xfrm>
            <a:off x="4343400" y="2286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smtClean="0">
                <a:solidFill>
                  <a:srgbClr val="92D050"/>
                </a:solidFill>
                <a:latin typeface="Century Gothic" pitchFamily="34" charset="0"/>
              </a:rPr>
              <a:t>Cause and Effect</a:t>
            </a:r>
            <a:endParaRPr lang="en-US" altLang="en-US" sz="2000" dirty="0">
              <a:solidFill>
                <a:srgbClr val="92D050"/>
              </a:solidFill>
              <a:latin typeface="Century Gothic" pitchFamily="34" charset="0"/>
            </a:endParaRPr>
          </a:p>
        </p:txBody>
      </p:sp>
    </p:spTree>
    <p:extLst>
      <p:ext uri="{BB962C8B-B14F-4D97-AF65-F5344CB8AC3E}">
        <p14:creationId xmlns:p14="http://schemas.microsoft.com/office/powerpoint/2010/main" val="1388614369"/>
      </p:ext>
    </p:extLst>
  </p:cSld>
  <p:clrMapOvr>
    <a:masterClrMapping/>
  </p:clrMapOvr>
  <p:transition spd="med">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C:\Projects\IRSC_IPDAE\CorporateFiles\LogoDesign\logo_ipdae_with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1"/>
          <p:cNvSpPr txBox="1">
            <a:spLocks/>
          </p:cNvSpPr>
          <p:nvPr/>
        </p:nvSpPr>
        <p:spPr>
          <a:xfrm>
            <a:off x="457200" y="1600200"/>
            <a:ext cx="8229600"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None/>
              <a:defRPr/>
            </a:pPr>
            <a:endParaRPr lang="en-US" sz="2200" kern="0" dirty="0"/>
          </a:p>
        </p:txBody>
      </p:sp>
      <p:sp>
        <p:nvSpPr>
          <p:cNvPr id="5" name="Text Box 3"/>
          <p:cNvSpPr txBox="1">
            <a:spLocks noChangeArrowheads="1"/>
          </p:cNvSpPr>
          <p:nvPr/>
        </p:nvSpPr>
        <p:spPr bwMode="auto">
          <a:xfrm>
            <a:off x="1371600" y="6450013"/>
            <a:ext cx="7467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©2015 IPDAE. All rights reserved. All content in this presentation is the proprietary property of The Institute for the Professional Development of Adult Educators</a:t>
            </a:r>
            <a:endParaRPr lang="en-US" altLang="en-US" sz="800" dirty="0">
              <a:solidFill>
                <a:schemeClr val="tx1">
                  <a:lumMod val="50000"/>
                  <a:lumOff val="50000"/>
                </a:schemeClr>
              </a:solidFill>
            </a:endParaRPr>
          </a:p>
        </p:txBody>
      </p:sp>
      <p:sp>
        <p:nvSpPr>
          <p:cNvPr id="6"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21</a:t>
            </a:fld>
            <a:endParaRPr lang="en-US" altLang="en-US" sz="1200" dirty="0" smtClean="0">
              <a:solidFill>
                <a:srgbClr val="898989"/>
              </a:solidFill>
              <a:ea typeface="MS PGothic" pitchFamily="34" charset="-128"/>
            </a:endParaRPr>
          </a:p>
        </p:txBody>
      </p:sp>
      <p:sp>
        <p:nvSpPr>
          <p:cNvPr id="2" name="Rectangle 1"/>
          <p:cNvSpPr/>
          <p:nvPr/>
        </p:nvSpPr>
        <p:spPr>
          <a:xfrm>
            <a:off x="3347357" y="5519172"/>
            <a:ext cx="4876800" cy="461665"/>
          </a:xfrm>
          <a:prstGeom prst="rect">
            <a:avLst/>
          </a:prstGeom>
        </p:spPr>
        <p:txBody>
          <a:bodyPr wrap="square">
            <a:spAutoFit/>
          </a:bodyPr>
          <a:lstStyle/>
          <a:p>
            <a:endParaRPr lang="en-US" dirty="0"/>
          </a:p>
        </p:txBody>
      </p:sp>
      <p:sp>
        <p:nvSpPr>
          <p:cNvPr id="10" name="Content Placeholder 1"/>
          <p:cNvSpPr txBox="1">
            <a:spLocks/>
          </p:cNvSpPr>
          <p:nvPr/>
        </p:nvSpPr>
        <p:spPr>
          <a:xfrm>
            <a:off x="457200" y="1709737"/>
            <a:ext cx="8001000"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eaLnBrk="1" hangingPunct="1">
              <a:buFontTx/>
              <a:buNone/>
            </a:pPr>
            <a:r>
              <a:rPr lang="en-US" altLang="en-US" sz="2800" dirty="0" smtClean="0">
                <a:latin typeface="Arial" panose="020B0604020202020204" pitchFamily="34" charset="0"/>
                <a:cs typeface="Arial" panose="020B0604020202020204" pitchFamily="34" charset="0"/>
              </a:rPr>
              <a:t>What are the signal words?</a:t>
            </a:r>
          </a:p>
          <a:p>
            <a:pPr marL="0" indent="0" eaLnBrk="1" hangingPunct="1">
              <a:buFontTx/>
              <a:buNone/>
            </a:pPr>
            <a:endParaRPr lang="en-US" altLang="en-US" sz="2800" dirty="0" smtClean="0">
              <a:latin typeface="Arial" panose="020B0604020202020204" pitchFamily="34" charset="0"/>
              <a:cs typeface="Arial" panose="020B0604020202020204" pitchFamily="34" charset="0"/>
            </a:endParaRPr>
          </a:p>
          <a:p>
            <a:pPr marL="0" indent="0" eaLnBrk="1" hangingPunct="1">
              <a:buFontTx/>
              <a:buNone/>
            </a:pPr>
            <a:r>
              <a:rPr lang="en-US" altLang="en-US" sz="2800" dirty="0" smtClean="0">
                <a:latin typeface="Arial" panose="020B0604020202020204" pitchFamily="34" charset="0"/>
                <a:cs typeface="Arial" panose="020B0604020202020204" pitchFamily="34" charset="0"/>
              </a:rPr>
              <a:t>The </a:t>
            </a:r>
            <a:r>
              <a:rPr lang="en-US" altLang="en-US" sz="2800" dirty="0">
                <a:latin typeface="Arial" panose="020B0604020202020204" pitchFamily="34" charset="0"/>
                <a:cs typeface="Arial" panose="020B0604020202020204" pitchFamily="34" charset="0"/>
              </a:rPr>
              <a:t>night’s snowstorm had many </a:t>
            </a:r>
            <a:r>
              <a:rPr lang="en-US" altLang="en-US" sz="2800" b="1" dirty="0">
                <a:solidFill>
                  <a:srgbClr val="7030A0"/>
                </a:solidFill>
                <a:latin typeface="Arial" panose="020B0604020202020204" pitchFamily="34" charset="0"/>
                <a:cs typeface="Arial" panose="020B0604020202020204" pitchFamily="34" charset="0"/>
              </a:rPr>
              <a:t>effects</a:t>
            </a:r>
            <a:r>
              <a:rPr lang="en-US" altLang="en-US" sz="2800" dirty="0">
                <a:latin typeface="Arial" panose="020B0604020202020204" pitchFamily="34" charset="0"/>
                <a:cs typeface="Arial" panose="020B0604020202020204" pitchFamily="34" charset="0"/>
              </a:rPr>
              <a:t>. People were out shoveling snow from their sidewalks. The power lines were draped with ice. Snow plows drove down every street. Children were the happiest of all. The unexpected snow </a:t>
            </a:r>
            <a:r>
              <a:rPr lang="en-US" altLang="en-US" sz="2800" b="1" dirty="0">
                <a:solidFill>
                  <a:srgbClr val="7030A0"/>
                </a:solidFill>
                <a:latin typeface="Arial" panose="020B0604020202020204" pitchFamily="34" charset="0"/>
                <a:cs typeface="Arial" panose="020B0604020202020204" pitchFamily="34" charset="0"/>
              </a:rPr>
              <a:t>caused</a:t>
            </a:r>
            <a:r>
              <a:rPr lang="en-US" altLang="en-US" sz="2800" dirty="0">
                <a:latin typeface="Arial" panose="020B0604020202020204" pitchFamily="34" charset="0"/>
                <a:cs typeface="Arial" panose="020B0604020202020204" pitchFamily="34" charset="0"/>
              </a:rPr>
              <a:t> school to be cancelled!</a:t>
            </a:r>
          </a:p>
        </p:txBody>
      </p:sp>
      <p:sp>
        <p:nvSpPr>
          <p:cNvPr id="11" name="Text Box 4"/>
          <p:cNvSpPr txBox="1">
            <a:spLocks noChangeArrowheads="1"/>
          </p:cNvSpPr>
          <p:nvPr/>
        </p:nvSpPr>
        <p:spPr bwMode="auto">
          <a:xfrm>
            <a:off x="4343400" y="2286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smtClean="0">
                <a:solidFill>
                  <a:srgbClr val="92D050"/>
                </a:solidFill>
                <a:latin typeface="Century Gothic" pitchFamily="34" charset="0"/>
              </a:rPr>
              <a:t>Cause and Effect</a:t>
            </a:r>
            <a:endParaRPr lang="en-US" altLang="en-US" sz="2000" dirty="0">
              <a:solidFill>
                <a:srgbClr val="92D050"/>
              </a:solidFill>
              <a:latin typeface="Century Gothic" pitchFamily="34" charset="0"/>
            </a:endParaRPr>
          </a:p>
        </p:txBody>
      </p:sp>
    </p:spTree>
    <p:extLst>
      <p:ext uri="{BB962C8B-B14F-4D97-AF65-F5344CB8AC3E}">
        <p14:creationId xmlns:p14="http://schemas.microsoft.com/office/powerpoint/2010/main" val="1467437053"/>
      </p:ext>
    </p:extLst>
  </p:cSld>
  <p:clrMapOvr>
    <a:masterClrMapping/>
  </p:clrMapOvr>
  <p:transition spd="med">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C:\Projects\IRSC_IPDAE\CorporateFiles\LogoDesign\logo_ipdae_with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1"/>
          <p:cNvSpPr txBox="1">
            <a:spLocks/>
          </p:cNvSpPr>
          <p:nvPr/>
        </p:nvSpPr>
        <p:spPr>
          <a:xfrm>
            <a:off x="457200" y="1600200"/>
            <a:ext cx="8229600"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None/>
              <a:defRPr/>
            </a:pPr>
            <a:endParaRPr lang="en-US" sz="2200" kern="0" dirty="0"/>
          </a:p>
        </p:txBody>
      </p:sp>
      <p:sp>
        <p:nvSpPr>
          <p:cNvPr id="5" name="Text Box 3"/>
          <p:cNvSpPr txBox="1">
            <a:spLocks noChangeArrowheads="1"/>
          </p:cNvSpPr>
          <p:nvPr/>
        </p:nvSpPr>
        <p:spPr bwMode="auto">
          <a:xfrm>
            <a:off x="1371600" y="6450013"/>
            <a:ext cx="7467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©2015 IPDAE. All rights reserved. All content in this presentation is the proprietary property of The Institute for the Professional Development of Adult Educators</a:t>
            </a:r>
            <a:endParaRPr lang="en-US" altLang="en-US" sz="800" dirty="0">
              <a:solidFill>
                <a:schemeClr val="tx1">
                  <a:lumMod val="50000"/>
                  <a:lumOff val="50000"/>
                </a:schemeClr>
              </a:solidFill>
            </a:endParaRPr>
          </a:p>
        </p:txBody>
      </p:sp>
      <p:sp>
        <p:nvSpPr>
          <p:cNvPr id="6"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22</a:t>
            </a:fld>
            <a:endParaRPr lang="en-US" altLang="en-US" sz="1200" dirty="0" smtClean="0">
              <a:solidFill>
                <a:srgbClr val="898989"/>
              </a:solidFill>
              <a:ea typeface="MS PGothic" pitchFamily="34" charset="-128"/>
            </a:endParaRPr>
          </a:p>
        </p:txBody>
      </p:sp>
      <p:sp>
        <p:nvSpPr>
          <p:cNvPr id="2" name="Rectangle 1"/>
          <p:cNvSpPr/>
          <p:nvPr/>
        </p:nvSpPr>
        <p:spPr>
          <a:xfrm>
            <a:off x="3347357" y="5519172"/>
            <a:ext cx="4876800" cy="461665"/>
          </a:xfrm>
          <a:prstGeom prst="rect">
            <a:avLst/>
          </a:prstGeom>
        </p:spPr>
        <p:txBody>
          <a:bodyPr wrap="square">
            <a:spAutoFit/>
          </a:bodyPr>
          <a:lstStyle/>
          <a:p>
            <a:endParaRPr lang="en-US" dirty="0"/>
          </a:p>
        </p:txBody>
      </p:sp>
      <p:sp>
        <p:nvSpPr>
          <p:cNvPr id="10" name="Content Placeholder 1"/>
          <p:cNvSpPr txBox="1">
            <a:spLocks/>
          </p:cNvSpPr>
          <p:nvPr/>
        </p:nvSpPr>
        <p:spPr>
          <a:xfrm>
            <a:off x="457200" y="1709737"/>
            <a:ext cx="8001000"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eaLnBrk="1" hangingPunct="1">
              <a:buFontTx/>
              <a:buNone/>
            </a:pPr>
            <a:r>
              <a:rPr lang="en-US" altLang="en-US" sz="2800" dirty="0" smtClean="0">
                <a:latin typeface="Arial" panose="020B0604020202020204" pitchFamily="34" charset="0"/>
                <a:cs typeface="Arial" panose="020B0604020202020204" pitchFamily="34" charset="0"/>
              </a:rPr>
              <a:t>More about cause and effect</a:t>
            </a:r>
          </a:p>
          <a:p>
            <a:pPr marL="0" indent="0" eaLnBrk="1" hangingPunct="1">
              <a:buFontTx/>
              <a:buNone/>
            </a:pPr>
            <a:endParaRPr lang="en-US" altLang="en-US" sz="2800" dirty="0" smtClean="0">
              <a:latin typeface="Arial" panose="020B0604020202020204" pitchFamily="34" charset="0"/>
              <a:cs typeface="Arial" panose="020B0604020202020204" pitchFamily="34" charset="0"/>
            </a:endParaRPr>
          </a:p>
          <a:p>
            <a:pPr marL="0" indent="0" eaLnBrk="1" hangingPunct="1">
              <a:buFontTx/>
              <a:buNone/>
            </a:pPr>
            <a:r>
              <a:rPr lang="en-US" altLang="en-US" sz="2800" dirty="0">
                <a:latin typeface="Arial" panose="020B0604020202020204" pitchFamily="34" charset="0"/>
                <a:cs typeface="Arial" panose="020B0604020202020204" pitchFamily="34" charset="0"/>
              </a:rPr>
              <a:t>Young painted turtles spend all winter in their nests. They have special chemicals in their blood that can keep their blood from freezing. As a result, young painted turtles can survive freezing temperatures! </a:t>
            </a:r>
          </a:p>
          <a:p>
            <a:pPr marL="0" indent="0" eaLnBrk="1" hangingPunct="1">
              <a:buFontTx/>
              <a:buNone/>
            </a:pPr>
            <a:endParaRPr lang="en-US" altLang="en-US" sz="2800" dirty="0" smtClean="0">
              <a:latin typeface="Arial" panose="020B0604020202020204" pitchFamily="34" charset="0"/>
              <a:cs typeface="Arial" panose="020B0604020202020204" pitchFamily="34" charset="0"/>
            </a:endParaRPr>
          </a:p>
          <a:p>
            <a:pPr marL="0" indent="0" eaLnBrk="1" hangingPunct="1">
              <a:buFontTx/>
              <a:buNone/>
            </a:pPr>
            <a:r>
              <a:rPr lang="en-US" altLang="en-US" sz="2800" dirty="0" smtClean="0">
                <a:latin typeface="Arial" panose="020B0604020202020204" pitchFamily="34" charset="0"/>
                <a:cs typeface="Arial" panose="020B0604020202020204" pitchFamily="34" charset="0"/>
              </a:rPr>
              <a:t>What </a:t>
            </a:r>
            <a:r>
              <a:rPr lang="en-US" altLang="en-US" sz="2800" dirty="0">
                <a:latin typeface="Arial" panose="020B0604020202020204" pitchFamily="34" charset="0"/>
                <a:cs typeface="Arial" panose="020B0604020202020204" pitchFamily="34" charset="0"/>
              </a:rPr>
              <a:t>permits young painted turtles to be able to survive in extreme cold weather?</a:t>
            </a:r>
          </a:p>
        </p:txBody>
      </p:sp>
      <p:sp>
        <p:nvSpPr>
          <p:cNvPr id="11" name="Text Box 4"/>
          <p:cNvSpPr txBox="1">
            <a:spLocks noChangeArrowheads="1"/>
          </p:cNvSpPr>
          <p:nvPr/>
        </p:nvSpPr>
        <p:spPr bwMode="auto">
          <a:xfrm>
            <a:off x="4343400" y="2286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smtClean="0">
                <a:solidFill>
                  <a:srgbClr val="92D050"/>
                </a:solidFill>
                <a:latin typeface="Century Gothic" pitchFamily="34" charset="0"/>
              </a:rPr>
              <a:t>Cause and Effect</a:t>
            </a:r>
            <a:endParaRPr lang="en-US" altLang="en-US" sz="2000" dirty="0">
              <a:solidFill>
                <a:srgbClr val="92D050"/>
              </a:solidFill>
              <a:latin typeface="Century Gothic" pitchFamily="34" charset="0"/>
            </a:endParaRPr>
          </a:p>
        </p:txBody>
      </p:sp>
      <p:pic>
        <p:nvPicPr>
          <p:cNvPr id="9" name="Picture 6" descr="http://ts2.mm.bing.net/th?id=HN.608041222155534610&amp;w=235&amp;h=164&amp;c=7&amp;rs=1&amp;qlt=90&amp;o=4&amp;pid=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1725" y="1066800"/>
            <a:ext cx="2276475"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9712799"/>
      </p:ext>
    </p:extLst>
  </p:cSld>
  <p:clrMapOvr>
    <a:masterClrMapping/>
  </p:clrMapOvr>
  <p:transition spd="med">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C:\Projects\IRSC_IPDAE\CorporateFiles\LogoDesign\logo_ipdae_with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1"/>
          <p:cNvSpPr txBox="1">
            <a:spLocks/>
          </p:cNvSpPr>
          <p:nvPr/>
        </p:nvSpPr>
        <p:spPr>
          <a:xfrm>
            <a:off x="457200" y="1600200"/>
            <a:ext cx="8229600"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None/>
              <a:defRPr/>
            </a:pPr>
            <a:endParaRPr lang="en-US" sz="2200" kern="0" dirty="0"/>
          </a:p>
        </p:txBody>
      </p:sp>
      <p:sp>
        <p:nvSpPr>
          <p:cNvPr id="5" name="Text Box 3"/>
          <p:cNvSpPr txBox="1">
            <a:spLocks noChangeArrowheads="1"/>
          </p:cNvSpPr>
          <p:nvPr/>
        </p:nvSpPr>
        <p:spPr bwMode="auto">
          <a:xfrm>
            <a:off x="1371600" y="6450013"/>
            <a:ext cx="7467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©2015 IPDAE. All rights reserved. All content in this presentation is the proprietary property of The Institute for the Professional Development of Adult Educators</a:t>
            </a:r>
            <a:endParaRPr lang="en-US" altLang="en-US" sz="800" dirty="0">
              <a:solidFill>
                <a:schemeClr val="tx1">
                  <a:lumMod val="50000"/>
                  <a:lumOff val="50000"/>
                </a:schemeClr>
              </a:solidFill>
            </a:endParaRPr>
          </a:p>
        </p:txBody>
      </p:sp>
      <p:sp>
        <p:nvSpPr>
          <p:cNvPr id="6"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23</a:t>
            </a:fld>
            <a:endParaRPr lang="en-US" altLang="en-US" sz="1200" dirty="0" smtClean="0">
              <a:solidFill>
                <a:srgbClr val="898989"/>
              </a:solidFill>
              <a:ea typeface="MS PGothic" pitchFamily="34" charset="-128"/>
            </a:endParaRPr>
          </a:p>
        </p:txBody>
      </p:sp>
      <p:sp>
        <p:nvSpPr>
          <p:cNvPr id="2" name="Rectangle 1"/>
          <p:cNvSpPr/>
          <p:nvPr/>
        </p:nvSpPr>
        <p:spPr>
          <a:xfrm>
            <a:off x="3347357" y="5519172"/>
            <a:ext cx="4876800" cy="461665"/>
          </a:xfrm>
          <a:prstGeom prst="rect">
            <a:avLst/>
          </a:prstGeom>
        </p:spPr>
        <p:txBody>
          <a:bodyPr wrap="square">
            <a:spAutoFit/>
          </a:bodyPr>
          <a:lstStyle/>
          <a:p>
            <a:endParaRPr lang="en-US" dirty="0"/>
          </a:p>
        </p:txBody>
      </p:sp>
      <p:sp>
        <p:nvSpPr>
          <p:cNvPr id="10" name="Content Placeholder 1"/>
          <p:cNvSpPr txBox="1">
            <a:spLocks/>
          </p:cNvSpPr>
          <p:nvPr/>
        </p:nvSpPr>
        <p:spPr>
          <a:xfrm>
            <a:off x="457200" y="1709737"/>
            <a:ext cx="8001000"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eaLnBrk="1" hangingPunct="1">
              <a:buFontTx/>
              <a:buNone/>
            </a:pPr>
            <a:r>
              <a:rPr lang="en-US" altLang="en-US" sz="2800" dirty="0" smtClean="0">
                <a:latin typeface="Arial" panose="020B0604020202020204" pitchFamily="34" charset="0"/>
                <a:cs typeface="Arial" panose="020B0604020202020204" pitchFamily="34" charset="0"/>
              </a:rPr>
              <a:t>More about cause and effect</a:t>
            </a:r>
          </a:p>
          <a:p>
            <a:pPr marL="0" indent="0" eaLnBrk="1" hangingPunct="1">
              <a:buFontTx/>
              <a:buNone/>
            </a:pPr>
            <a:endParaRPr lang="en-US" altLang="en-US" sz="2800" dirty="0" smtClean="0">
              <a:latin typeface="Arial" panose="020B0604020202020204" pitchFamily="34" charset="0"/>
              <a:cs typeface="Arial" panose="020B0604020202020204" pitchFamily="34" charset="0"/>
            </a:endParaRPr>
          </a:p>
          <a:p>
            <a:pPr marL="0" indent="0" eaLnBrk="1" hangingPunct="1">
              <a:buFontTx/>
              <a:buNone/>
            </a:pPr>
            <a:r>
              <a:rPr lang="en-US" altLang="en-US" sz="2800" dirty="0">
                <a:latin typeface="Arial" panose="020B0604020202020204" pitchFamily="34" charset="0"/>
                <a:cs typeface="Arial" panose="020B0604020202020204" pitchFamily="34" charset="0"/>
              </a:rPr>
              <a:t>Young painted turtles spend all winter in their nests. </a:t>
            </a:r>
            <a:r>
              <a:rPr lang="en-US" altLang="en-US" sz="2800" b="1" dirty="0">
                <a:solidFill>
                  <a:srgbClr val="7030A0"/>
                </a:solidFill>
                <a:latin typeface="Arial" panose="020B0604020202020204" pitchFamily="34" charset="0"/>
                <a:cs typeface="Arial" panose="020B0604020202020204" pitchFamily="34" charset="0"/>
              </a:rPr>
              <a:t>They have special chemicals in their blood that can keep their blood from freezing. </a:t>
            </a:r>
            <a:r>
              <a:rPr lang="en-US" altLang="en-US" sz="2800" dirty="0">
                <a:latin typeface="Arial" panose="020B0604020202020204" pitchFamily="34" charset="0"/>
                <a:cs typeface="Arial" panose="020B0604020202020204" pitchFamily="34" charset="0"/>
              </a:rPr>
              <a:t>As a result, young painted turtles can survive freezing temperatures! </a:t>
            </a:r>
          </a:p>
          <a:p>
            <a:pPr marL="0" indent="0" eaLnBrk="1" hangingPunct="1">
              <a:buFontTx/>
              <a:buNone/>
            </a:pPr>
            <a:endParaRPr lang="en-US" altLang="en-US" sz="2800" dirty="0" smtClean="0">
              <a:latin typeface="Arial" panose="020B0604020202020204" pitchFamily="34" charset="0"/>
              <a:cs typeface="Arial" panose="020B0604020202020204" pitchFamily="34" charset="0"/>
            </a:endParaRPr>
          </a:p>
        </p:txBody>
      </p:sp>
      <p:sp>
        <p:nvSpPr>
          <p:cNvPr id="11" name="Text Box 4"/>
          <p:cNvSpPr txBox="1">
            <a:spLocks noChangeArrowheads="1"/>
          </p:cNvSpPr>
          <p:nvPr/>
        </p:nvSpPr>
        <p:spPr bwMode="auto">
          <a:xfrm>
            <a:off x="4343400" y="2286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smtClean="0">
                <a:solidFill>
                  <a:srgbClr val="92D050"/>
                </a:solidFill>
                <a:latin typeface="Century Gothic" pitchFamily="34" charset="0"/>
              </a:rPr>
              <a:t>Cause and Effect</a:t>
            </a:r>
            <a:endParaRPr lang="en-US" altLang="en-US" sz="2000" dirty="0">
              <a:solidFill>
                <a:srgbClr val="92D050"/>
              </a:solidFill>
              <a:latin typeface="Century Gothic" pitchFamily="34" charset="0"/>
            </a:endParaRPr>
          </a:p>
        </p:txBody>
      </p:sp>
      <p:pic>
        <p:nvPicPr>
          <p:cNvPr id="9" name="Picture 6" descr="http://ts2.mm.bing.net/th?id=HN.608041222155534610&amp;w=235&amp;h=164&amp;c=7&amp;rs=1&amp;qlt=90&amp;o=4&amp;pid=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1725" y="1066800"/>
            <a:ext cx="2276475"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457200" y="3733800"/>
            <a:ext cx="2890155" cy="2016204"/>
            <a:chOff x="457200" y="3733800"/>
            <a:chExt cx="2890155" cy="2016204"/>
          </a:xfrm>
        </p:grpSpPr>
        <p:sp>
          <p:nvSpPr>
            <p:cNvPr id="12" name="Text Box 5"/>
            <p:cNvSpPr txBox="1">
              <a:spLocks noChangeArrowheads="1"/>
            </p:cNvSpPr>
            <p:nvPr/>
          </p:nvSpPr>
          <p:spPr bwMode="auto">
            <a:xfrm>
              <a:off x="457200" y="4683204"/>
              <a:ext cx="1981200" cy="1066800"/>
            </a:xfrm>
            <a:prstGeom prst="rect">
              <a:avLst/>
            </a:prstGeom>
            <a:ln/>
          </p:spPr>
          <p:style>
            <a:lnRef idx="1">
              <a:schemeClr val="accent6"/>
            </a:lnRef>
            <a:fillRef idx="2">
              <a:schemeClr val="accent6"/>
            </a:fillRef>
            <a:effectRef idx="1">
              <a:schemeClr val="accent6"/>
            </a:effectRef>
            <a:fontRef idx="minor">
              <a:schemeClr val="dk1"/>
            </a:fontRef>
          </p:style>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dirty="0">
                  <a:latin typeface="Arial" panose="020B0604020202020204" pitchFamily="34" charset="0"/>
                  <a:cs typeface="Arial" panose="020B0604020202020204" pitchFamily="34" charset="0"/>
                </a:rPr>
                <a:t>This </a:t>
              </a:r>
              <a:r>
                <a:rPr lang="en-US" altLang="en-US" dirty="0" smtClean="0">
                  <a:latin typeface="Arial" panose="020B0604020202020204" pitchFamily="34" charset="0"/>
                  <a:cs typeface="Arial" panose="020B0604020202020204" pitchFamily="34" charset="0"/>
                </a:rPr>
                <a:t>is </a:t>
              </a:r>
              <a:r>
                <a:rPr lang="en-US" altLang="en-US" dirty="0">
                  <a:latin typeface="Arial" panose="020B0604020202020204" pitchFamily="34" charset="0"/>
                  <a:cs typeface="Arial" panose="020B0604020202020204" pitchFamily="34" charset="0"/>
                </a:rPr>
                <a:t>the cause</a:t>
              </a:r>
            </a:p>
          </p:txBody>
        </p:sp>
        <p:sp>
          <p:nvSpPr>
            <p:cNvPr id="13" name="Line 6"/>
            <p:cNvSpPr>
              <a:spLocks noChangeShapeType="1"/>
            </p:cNvSpPr>
            <p:nvPr/>
          </p:nvSpPr>
          <p:spPr bwMode="auto">
            <a:xfrm flipH="1">
              <a:off x="2438399" y="3733800"/>
              <a:ext cx="908956" cy="949404"/>
            </a:xfrm>
            <a:prstGeom prst="line">
              <a:avLst/>
            </a:prstGeom>
            <a:noFill/>
            <a:ln w="762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Tree>
    <p:extLst>
      <p:ext uri="{BB962C8B-B14F-4D97-AF65-F5344CB8AC3E}">
        <p14:creationId xmlns:p14="http://schemas.microsoft.com/office/powerpoint/2010/main" val="3740162319"/>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C:\Projects\IRSC_IPDAE\CorporateFiles\LogoDesign\logo_ipdae_with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1"/>
          <p:cNvSpPr txBox="1">
            <a:spLocks/>
          </p:cNvSpPr>
          <p:nvPr/>
        </p:nvSpPr>
        <p:spPr>
          <a:xfrm>
            <a:off x="457200" y="1600200"/>
            <a:ext cx="8229600"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None/>
              <a:defRPr/>
            </a:pPr>
            <a:endParaRPr lang="en-US" sz="2200" kern="0" dirty="0"/>
          </a:p>
        </p:txBody>
      </p:sp>
      <p:sp>
        <p:nvSpPr>
          <p:cNvPr id="5" name="Text Box 3"/>
          <p:cNvSpPr txBox="1">
            <a:spLocks noChangeArrowheads="1"/>
          </p:cNvSpPr>
          <p:nvPr/>
        </p:nvSpPr>
        <p:spPr bwMode="auto">
          <a:xfrm>
            <a:off x="1371600" y="6450013"/>
            <a:ext cx="7467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©2015 IPDAE. All rights reserved. All content in this presentation is the proprietary property of The Institute for the Professional Development of Adult Educators</a:t>
            </a:r>
            <a:endParaRPr lang="en-US" altLang="en-US" sz="800" dirty="0">
              <a:solidFill>
                <a:schemeClr val="tx1">
                  <a:lumMod val="50000"/>
                  <a:lumOff val="50000"/>
                </a:schemeClr>
              </a:solidFill>
            </a:endParaRPr>
          </a:p>
        </p:txBody>
      </p:sp>
      <p:sp>
        <p:nvSpPr>
          <p:cNvPr id="6"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24</a:t>
            </a:fld>
            <a:endParaRPr lang="en-US" altLang="en-US" sz="1200" dirty="0" smtClean="0">
              <a:solidFill>
                <a:srgbClr val="898989"/>
              </a:solidFill>
              <a:ea typeface="MS PGothic" pitchFamily="34" charset="-128"/>
            </a:endParaRPr>
          </a:p>
        </p:txBody>
      </p:sp>
      <p:sp>
        <p:nvSpPr>
          <p:cNvPr id="2" name="Rectangle 1"/>
          <p:cNvSpPr/>
          <p:nvPr/>
        </p:nvSpPr>
        <p:spPr>
          <a:xfrm>
            <a:off x="3347357" y="5519172"/>
            <a:ext cx="4876800" cy="461665"/>
          </a:xfrm>
          <a:prstGeom prst="rect">
            <a:avLst/>
          </a:prstGeom>
        </p:spPr>
        <p:txBody>
          <a:bodyPr wrap="square">
            <a:spAutoFit/>
          </a:bodyPr>
          <a:lstStyle/>
          <a:p>
            <a:endParaRPr lang="en-US" dirty="0"/>
          </a:p>
        </p:txBody>
      </p:sp>
      <p:sp>
        <p:nvSpPr>
          <p:cNvPr id="10" name="Content Placeholder 1"/>
          <p:cNvSpPr txBox="1">
            <a:spLocks/>
          </p:cNvSpPr>
          <p:nvPr/>
        </p:nvSpPr>
        <p:spPr>
          <a:xfrm>
            <a:off x="457200" y="1709737"/>
            <a:ext cx="8001000"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eaLnBrk="1" hangingPunct="1">
              <a:buFontTx/>
              <a:buNone/>
            </a:pPr>
            <a:r>
              <a:rPr lang="en-US" altLang="en-US" sz="2800" dirty="0" smtClean="0">
                <a:latin typeface="Arial" panose="020B0604020202020204" pitchFamily="34" charset="0"/>
                <a:cs typeface="Arial" panose="020B0604020202020204" pitchFamily="34" charset="0"/>
              </a:rPr>
              <a:t>More about cause and effect</a:t>
            </a:r>
          </a:p>
          <a:p>
            <a:pPr marL="0" indent="0" eaLnBrk="1" hangingPunct="1">
              <a:buFontTx/>
              <a:buNone/>
            </a:pPr>
            <a:endParaRPr lang="en-US" altLang="en-US" sz="2800" dirty="0" smtClean="0">
              <a:latin typeface="Arial" panose="020B0604020202020204" pitchFamily="34" charset="0"/>
              <a:cs typeface="Arial" panose="020B0604020202020204" pitchFamily="34" charset="0"/>
            </a:endParaRPr>
          </a:p>
          <a:p>
            <a:pPr marL="0" indent="0" eaLnBrk="1" hangingPunct="1">
              <a:buFontTx/>
              <a:buNone/>
            </a:pPr>
            <a:r>
              <a:rPr lang="en-US" altLang="en-US" sz="2800" dirty="0">
                <a:latin typeface="Arial" panose="020B0604020202020204" pitchFamily="34" charset="0"/>
                <a:cs typeface="Arial" panose="020B0604020202020204" pitchFamily="34" charset="0"/>
              </a:rPr>
              <a:t>Young painted turtles spend all winter in their nests. They have special chemicals in their blood that can keep their blood from freezing. </a:t>
            </a:r>
            <a:r>
              <a:rPr lang="en-US" altLang="en-US" sz="2800" b="1" dirty="0">
                <a:solidFill>
                  <a:srgbClr val="00B050"/>
                </a:solidFill>
                <a:latin typeface="Arial" panose="020B0604020202020204" pitchFamily="34" charset="0"/>
                <a:cs typeface="Arial" panose="020B0604020202020204" pitchFamily="34" charset="0"/>
              </a:rPr>
              <a:t>As a result, young painted turtles can survive freezing temperatures! </a:t>
            </a:r>
          </a:p>
          <a:p>
            <a:pPr marL="0" indent="0" eaLnBrk="1" hangingPunct="1">
              <a:buFontTx/>
              <a:buNone/>
            </a:pPr>
            <a:endParaRPr lang="en-US" altLang="en-US" sz="2800" dirty="0" smtClean="0">
              <a:latin typeface="Arial" panose="020B0604020202020204" pitchFamily="34" charset="0"/>
              <a:cs typeface="Arial" panose="020B0604020202020204" pitchFamily="34" charset="0"/>
            </a:endParaRPr>
          </a:p>
        </p:txBody>
      </p:sp>
      <p:sp>
        <p:nvSpPr>
          <p:cNvPr id="11" name="Text Box 4"/>
          <p:cNvSpPr txBox="1">
            <a:spLocks noChangeArrowheads="1"/>
          </p:cNvSpPr>
          <p:nvPr/>
        </p:nvSpPr>
        <p:spPr bwMode="auto">
          <a:xfrm>
            <a:off x="4343400" y="2286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smtClean="0">
                <a:solidFill>
                  <a:srgbClr val="92D050"/>
                </a:solidFill>
                <a:latin typeface="Century Gothic" pitchFamily="34" charset="0"/>
              </a:rPr>
              <a:t>Cause and Effect</a:t>
            </a:r>
            <a:endParaRPr lang="en-US" altLang="en-US" sz="2000" dirty="0">
              <a:solidFill>
                <a:srgbClr val="92D050"/>
              </a:solidFill>
              <a:latin typeface="Century Gothic" pitchFamily="34" charset="0"/>
            </a:endParaRPr>
          </a:p>
        </p:txBody>
      </p:sp>
      <p:pic>
        <p:nvPicPr>
          <p:cNvPr id="9" name="Picture 6" descr="http://ts2.mm.bing.net/th?id=HN.608041222155534610&amp;w=235&amp;h=164&amp;c=7&amp;rs=1&amp;qlt=90&amp;o=4&amp;pid=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1725" y="1066800"/>
            <a:ext cx="2276475"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4572000" y="4572000"/>
            <a:ext cx="3590925" cy="1393041"/>
            <a:chOff x="4572000" y="4572000"/>
            <a:chExt cx="3590925" cy="1393041"/>
          </a:xfrm>
        </p:grpSpPr>
        <p:sp>
          <p:nvSpPr>
            <p:cNvPr id="12" name="Text Box 5"/>
            <p:cNvSpPr txBox="1">
              <a:spLocks noChangeArrowheads="1"/>
            </p:cNvSpPr>
            <p:nvPr/>
          </p:nvSpPr>
          <p:spPr bwMode="auto">
            <a:xfrm>
              <a:off x="6181725" y="4898241"/>
              <a:ext cx="1981200" cy="1066800"/>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dirty="0">
                  <a:latin typeface="Arial" panose="020B0604020202020204" pitchFamily="34" charset="0"/>
                  <a:cs typeface="Arial" panose="020B0604020202020204" pitchFamily="34" charset="0"/>
                </a:rPr>
                <a:t>This is the </a:t>
              </a:r>
              <a:r>
                <a:rPr lang="en-US" altLang="en-US" dirty="0" smtClean="0">
                  <a:latin typeface="Arial" panose="020B0604020202020204" pitchFamily="34" charset="0"/>
                  <a:cs typeface="Arial" panose="020B0604020202020204" pitchFamily="34" charset="0"/>
                </a:rPr>
                <a:t>effect.</a:t>
              </a:r>
              <a:endParaRPr lang="en-US" altLang="en-US" dirty="0">
                <a:latin typeface="Arial" panose="020B0604020202020204" pitchFamily="34" charset="0"/>
                <a:cs typeface="Arial" panose="020B0604020202020204" pitchFamily="34" charset="0"/>
              </a:endParaRPr>
            </a:p>
          </p:txBody>
        </p:sp>
        <p:sp>
          <p:nvSpPr>
            <p:cNvPr id="13" name="Line 6"/>
            <p:cNvSpPr>
              <a:spLocks noChangeShapeType="1"/>
            </p:cNvSpPr>
            <p:nvPr/>
          </p:nvSpPr>
          <p:spPr bwMode="auto">
            <a:xfrm>
              <a:off x="4572000" y="4572000"/>
              <a:ext cx="1609724" cy="533400"/>
            </a:xfrm>
            <a:prstGeom prst="line">
              <a:avLst/>
            </a:prstGeom>
            <a:noFill/>
            <a:ln w="762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Tree>
    <p:extLst>
      <p:ext uri="{BB962C8B-B14F-4D97-AF65-F5344CB8AC3E}">
        <p14:creationId xmlns:p14="http://schemas.microsoft.com/office/powerpoint/2010/main" val="2680828892"/>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C:\Projects\IRSC_IPDAE\CorporateFiles\LogoDesign\logo_ipdae_with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1"/>
          <p:cNvSpPr txBox="1">
            <a:spLocks/>
          </p:cNvSpPr>
          <p:nvPr/>
        </p:nvSpPr>
        <p:spPr>
          <a:xfrm>
            <a:off x="457200" y="1600200"/>
            <a:ext cx="8229600"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None/>
              <a:defRPr/>
            </a:pPr>
            <a:endParaRPr lang="en-US" sz="2200" kern="0" dirty="0"/>
          </a:p>
        </p:txBody>
      </p:sp>
      <p:sp>
        <p:nvSpPr>
          <p:cNvPr id="5" name="Text Box 3"/>
          <p:cNvSpPr txBox="1">
            <a:spLocks noChangeArrowheads="1"/>
          </p:cNvSpPr>
          <p:nvPr/>
        </p:nvSpPr>
        <p:spPr bwMode="auto">
          <a:xfrm>
            <a:off x="1371600" y="6450013"/>
            <a:ext cx="7467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©2015 IPDAE. All rights reserved. All content in this presentation is the proprietary property of The Institute for the Professional Development of Adult Educators</a:t>
            </a:r>
            <a:endParaRPr lang="en-US" altLang="en-US" sz="800" dirty="0">
              <a:solidFill>
                <a:schemeClr val="tx1">
                  <a:lumMod val="50000"/>
                  <a:lumOff val="50000"/>
                </a:schemeClr>
              </a:solidFill>
            </a:endParaRPr>
          </a:p>
        </p:txBody>
      </p:sp>
      <p:sp>
        <p:nvSpPr>
          <p:cNvPr id="6"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25</a:t>
            </a:fld>
            <a:endParaRPr lang="en-US" altLang="en-US" sz="1200" dirty="0" smtClean="0">
              <a:solidFill>
                <a:srgbClr val="898989"/>
              </a:solidFill>
              <a:ea typeface="MS PGothic" pitchFamily="34" charset="-128"/>
            </a:endParaRPr>
          </a:p>
        </p:txBody>
      </p:sp>
      <p:sp>
        <p:nvSpPr>
          <p:cNvPr id="2" name="Rectangle 1"/>
          <p:cNvSpPr/>
          <p:nvPr/>
        </p:nvSpPr>
        <p:spPr>
          <a:xfrm>
            <a:off x="3347357" y="5519172"/>
            <a:ext cx="4876800" cy="461665"/>
          </a:xfrm>
          <a:prstGeom prst="rect">
            <a:avLst/>
          </a:prstGeom>
        </p:spPr>
        <p:txBody>
          <a:bodyPr wrap="square">
            <a:spAutoFit/>
          </a:bodyPr>
          <a:lstStyle/>
          <a:p>
            <a:endParaRPr lang="en-US" dirty="0"/>
          </a:p>
        </p:txBody>
      </p:sp>
      <p:sp>
        <p:nvSpPr>
          <p:cNvPr id="10" name="Content Placeholder 1"/>
          <p:cNvSpPr txBox="1">
            <a:spLocks/>
          </p:cNvSpPr>
          <p:nvPr/>
        </p:nvSpPr>
        <p:spPr>
          <a:xfrm>
            <a:off x="349251" y="1752600"/>
            <a:ext cx="8032750"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None/>
            </a:pPr>
            <a:r>
              <a:rPr lang="en-US" sz="2800" b="1" dirty="0" smtClean="0">
                <a:latin typeface="Arial" panose="020B0604020202020204" pitchFamily="34" charset="0"/>
                <a:cs typeface="Arial" panose="020B0604020202020204" pitchFamily="34" charset="0"/>
              </a:rPr>
              <a:t>Think about it!</a:t>
            </a:r>
          </a:p>
          <a:p>
            <a:pPr eaLnBrk="1" hangingPunct="1"/>
            <a:r>
              <a:rPr lang="en-US" altLang="en-US" sz="2800" dirty="0">
                <a:latin typeface="Arial" panose="020B0604020202020204" pitchFamily="34" charset="0"/>
                <a:cs typeface="Arial" panose="020B0604020202020204" pitchFamily="34" charset="0"/>
              </a:rPr>
              <a:t>Which text structure lets the reader know about how things are similar and different?</a:t>
            </a:r>
          </a:p>
          <a:p>
            <a:pPr marL="0" indent="0" eaLnBrk="1" hangingPunct="1">
              <a:buNone/>
            </a:pPr>
            <a:r>
              <a:rPr lang="en-US" altLang="en-US" sz="2800" i="1" dirty="0" smtClean="0">
                <a:solidFill>
                  <a:srgbClr val="00B050"/>
                </a:solidFill>
                <a:latin typeface="Arial" panose="020B0604020202020204" pitchFamily="34" charset="0"/>
                <a:cs typeface="Arial" panose="020B0604020202020204" pitchFamily="34" charset="0"/>
              </a:rPr>
              <a:t>	Compare </a:t>
            </a:r>
            <a:r>
              <a:rPr lang="en-US" altLang="en-US" sz="2800" i="1" dirty="0">
                <a:solidFill>
                  <a:srgbClr val="00B050"/>
                </a:solidFill>
                <a:latin typeface="Arial" panose="020B0604020202020204" pitchFamily="34" charset="0"/>
                <a:cs typeface="Arial" panose="020B0604020202020204" pitchFamily="34" charset="0"/>
              </a:rPr>
              <a:t>and contrast</a:t>
            </a:r>
          </a:p>
          <a:p>
            <a:pPr eaLnBrk="1" hangingPunct="1"/>
            <a:r>
              <a:rPr lang="en-US" altLang="en-US" sz="2800" dirty="0">
                <a:latin typeface="Arial" panose="020B0604020202020204" pitchFamily="34" charset="0"/>
                <a:cs typeface="Arial" panose="020B0604020202020204" pitchFamily="34" charset="0"/>
              </a:rPr>
              <a:t>Which text structure explains how things happen in time order?</a:t>
            </a:r>
          </a:p>
          <a:p>
            <a:pPr marL="0" indent="0" eaLnBrk="1" hangingPunct="1">
              <a:buNone/>
            </a:pPr>
            <a:r>
              <a:rPr lang="en-US" altLang="en-US" sz="2800" i="1" dirty="0" smtClean="0">
                <a:solidFill>
                  <a:srgbClr val="00B050"/>
                </a:solidFill>
                <a:latin typeface="Arial" panose="020B0604020202020204" pitchFamily="34" charset="0"/>
                <a:cs typeface="Arial" panose="020B0604020202020204" pitchFamily="34" charset="0"/>
              </a:rPr>
              <a:t>	Chronological </a:t>
            </a:r>
            <a:r>
              <a:rPr lang="en-US" altLang="en-US" sz="2800" i="1" dirty="0">
                <a:solidFill>
                  <a:srgbClr val="00B050"/>
                </a:solidFill>
                <a:latin typeface="Arial" panose="020B0604020202020204" pitchFamily="34" charset="0"/>
                <a:cs typeface="Arial" panose="020B0604020202020204" pitchFamily="34" charset="0"/>
              </a:rPr>
              <a:t>order</a:t>
            </a:r>
          </a:p>
        </p:txBody>
      </p:sp>
      <p:sp>
        <p:nvSpPr>
          <p:cNvPr id="11" name="Text Box 4"/>
          <p:cNvSpPr txBox="1">
            <a:spLocks noChangeArrowheads="1"/>
          </p:cNvSpPr>
          <p:nvPr/>
        </p:nvSpPr>
        <p:spPr bwMode="auto">
          <a:xfrm>
            <a:off x="4343400" y="2286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smtClean="0">
                <a:solidFill>
                  <a:srgbClr val="92D050"/>
                </a:solidFill>
                <a:latin typeface="Century Gothic" pitchFamily="34" charset="0"/>
              </a:rPr>
              <a:t>A Quick Review</a:t>
            </a:r>
            <a:endParaRPr lang="en-US" altLang="en-US" sz="2000" dirty="0">
              <a:solidFill>
                <a:srgbClr val="92D050"/>
              </a:solidFill>
              <a:latin typeface="Century Gothic" pitchFamily="34" charset="0"/>
            </a:endParaRPr>
          </a:p>
        </p:txBody>
      </p:sp>
    </p:spTree>
    <p:extLst>
      <p:ext uri="{BB962C8B-B14F-4D97-AF65-F5344CB8AC3E}">
        <p14:creationId xmlns:p14="http://schemas.microsoft.com/office/powerpoint/2010/main" val="1011476650"/>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wipe(down)">
                                      <p:cBhvr>
                                        <p:cTn id="7" dur="500"/>
                                        <p:tgtEl>
                                          <p:spTgt spid="1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4" end="4"/>
                                            </p:txEl>
                                          </p:spTgt>
                                        </p:tgtEl>
                                        <p:attrNameLst>
                                          <p:attrName>style.visibility</p:attrName>
                                        </p:attrNameLst>
                                      </p:cBhvr>
                                      <p:to>
                                        <p:strVal val="visible"/>
                                      </p:to>
                                    </p:set>
                                    <p:animEffect transition="in" filter="wipe(down)">
                                      <p:cBhvr>
                                        <p:cTn id="12"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C:\Projects\IRSC_IPDAE\CorporateFiles\LogoDesign\logo_ipdae_with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1"/>
          <p:cNvSpPr txBox="1">
            <a:spLocks/>
          </p:cNvSpPr>
          <p:nvPr/>
        </p:nvSpPr>
        <p:spPr>
          <a:xfrm>
            <a:off x="457200" y="1600200"/>
            <a:ext cx="8229600"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None/>
              <a:defRPr/>
            </a:pPr>
            <a:endParaRPr lang="en-US" sz="2200" kern="0" dirty="0"/>
          </a:p>
        </p:txBody>
      </p:sp>
      <p:sp>
        <p:nvSpPr>
          <p:cNvPr id="5" name="Text Box 3"/>
          <p:cNvSpPr txBox="1">
            <a:spLocks noChangeArrowheads="1"/>
          </p:cNvSpPr>
          <p:nvPr/>
        </p:nvSpPr>
        <p:spPr bwMode="auto">
          <a:xfrm>
            <a:off x="1371600" y="6450013"/>
            <a:ext cx="7467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©2015 IPDAE. All rights reserved. All content in this presentation is the proprietary property of The Institute for the Professional Development of Adult Educators</a:t>
            </a:r>
            <a:endParaRPr lang="en-US" altLang="en-US" sz="800" dirty="0">
              <a:solidFill>
                <a:schemeClr val="tx1">
                  <a:lumMod val="50000"/>
                  <a:lumOff val="50000"/>
                </a:schemeClr>
              </a:solidFill>
            </a:endParaRPr>
          </a:p>
        </p:txBody>
      </p:sp>
      <p:sp>
        <p:nvSpPr>
          <p:cNvPr id="6"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26</a:t>
            </a:fld>
            <a:endParaRPr lang="en-US" altLang="en-US" sz="1200" dirty="0" smtClean="0">
              <a:solidFill>
                <a:srgbClr val="898989"/>
              </a:solidFill>
              <a:ea typeface="MS PGothic" pitchFamily="34" charset="-128"/>
            </a:endParaRPr>
          </a:p>
        </p:txBody>
      </p:sp>
      <p:sp>
        <p:nvSpPr>
          <p:cNvPr id="2" name="Rectangle 1"/>
          <p:cNvSpPr/>
          <p:nvPr/>
        </p:nvSpPr>
        <p:spPr>
          <a:xfrm>
            <a:off x="3347357" y="5519172"/>
            <a:ext cx="4876800" cy="461665"/>
          </a:xfrm>
          <a:prstGeom prst="rect">
            <a:avLst/>
          </a:prstGeom>
        </p:spPr>
        <p:txBody>
          <a:bodyPr wrap="square">
            <a:spAutoFit/>
          </a:bodyPr>
          <a:lstStyle/>
          <a:p>
            <a:endParaRPr lang="en-US" dirty="0"/>
          </a:p>
        </p:txBody>
      </p:sp>
      <p:sp>
        <p:nvSpPr>
          <p:cNvPr id="10" name="Content Placeholder 1"/>
          <p:cNvSpPr txBox="1">
            <a:spLocks/>
          </p:cNvSpPr>
          <p:nvPr/>
        </p:nvSpPr>
        <p:spPr>
          <a:xfrm>
            <a:off x="4546598" y="1678780"/>
            <a:ext cx="3810001"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eaLnBrk="1" hangingPunct="1"/>
            <a:r>
              <a:rPr lang="en-US" altLang="en-US" sz="2800" dirty="0">
                <a:latin typeface="Arial" panose="020B0604020202020204" pitchFamily="34" charset="0"/>
                <a:cs typeface="Arial" panose="020B0604020202020204" pitchFamily="34" charset="0"/>
              </a:rPr>
              <a:t>Sometimes, an author will want to explain a problem, and then show one or more </a:t>
            </a:r>
            <a:r>
              <a:rPr lang="en-US" altLang="en-US" sz="2800" dirty="0" smtClean="0">
                <a:latin typeface="Arial" panose="020B0604020202020204" pitchFamily="34" charset="0"/>
                <a:cs typeface="Arial" panose="020B0604020202020204" pitchFamily="34" charset="0"/>
              </a:rPr>
              <a:t>solutions.</a:t>
            </a:r>
            <a:endParaRPr lang="en-US" altLang="en-US" sz="2800" dirty="0">
              <a:latin typeface="Arial" panose="020B0604020202020204" pitchFamily="34" charset="0"/>
              <a:cs typeface="Arial" panose="020B0604020202020204" pitchFamily="34" charset="0"/>
            </a:endParaRPr>
          </a:p>
          <a:p>
            <a:pPr eaLnBrk="1" hangingPunct="1"/>
            <a:r>
              <a:rPr lang="en-US" altLang="en-US" sz="2800" dirty="0">
                <a:latin typeface="Arial" panose="020B0604020202020204" pitchFamily="34" charset="0"/>
                <a:cs typeface="Arial" panose="020B0604020202020204" pitchFamily="34" charset="0"/>
              </a:rPr>
              <a:t>This kind of text structure is called </a:t>
            </a:r>
            <a:r>
              <a:rPr lang="en-US" altLang="en-US" sz="2800" i="1" dirty="0">
                <a:latin typeface="Arial" panose="020B0604020202020204" pitchFamily="34" charset="0"/>
                <a:cs typeface="Arial" panose="020B0604020202020204" pitchFamily="34" charset="0"/>
              </a:rPr>
              <a:t>problem and </a:t>
            </a:r>
            <a:r>
              <a:rPr lang="en-US" altLang="en-US" sz="2800" i="1" dirty="0" smtClean="0">
                <a:latin typeface="Arial" panose="020B0604020202020204" pitchFamily="34" charset="0"/>
                <a:cs typeface="Arial" panose="020B0604020202020204" pitchFamily="34" charset="0"/>
              </a:rPr>
              <a:t>solution.</a:t>
            </a:r>
            <a:endParaRPr lang="en-US" altLang="en-US" sz="2800" i="1" dirty="0">
              <a:latin typeface="Arial" panose="020B0604020202020204" pitchFamily="34" charset="0"/>
              <a:cs typeface="Arial" panose="020B0604020202020204" pitchFamily="34" charset="0"/>
            </a:endParaRPr>
          </a:p>
        </p:txBody>
      </p:sp>
      <p:sp>
        <p:nvSpPr>
          <p:cNvPr id="11" name="Text Box 4"/>
          <p:cNvSpPr txBox="1">
            <a:spLocks noChangeArrowheads="1"/>
          </p:cNvSpPr>
          <p:nvPr/>
        </p:nvSpPr>
        <p:spPr bwMode="auto">
          <a:xfrm>
            <a:off x="4343400" y="2286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smtClean="0">
                <a:solidFill>
                  <a:srgbClr val="92D050"/>
                </a:solidFill>
                <a:latin typeface="Century Gothic" pitchFamily="34" charset="0"/>
              </a:rPr>
              <a:t>Problem and Solution</a:t>
            </a:r>
            <a:endParaRPr lang="en-US" altLang="en-US" sz="2000" dirty="0">
              <a:solidFill>
                <a:srgbClr val="92D050"/>
              </a:solidFill>
              <a:latin typeface="Century Gothic" pitchFamily="34" charset="0"/>
            </a:endParaRPr>
          </a:p>
        </p:txBody>
      </p:sp>
      <p:pic>
        <p:nvPicPr>
          <p:cNvPr id="13" name="Picture 6" descr="http://ts2.mm.bing.net/th?id=HN.608045066139926592&amp;w=174&amp;h=185&amp;c=7&amp;rs=1&amp;qlt=90&amp;o=4&amp;url=http%3a%2f%2fwww.dreamstime.com%2froyalty-free-stock-photography-3d-man-some-problem-image21814927&amp;pid=1.7"/>
          <p:cNvPicPr>
            <a:picLocks noChangeAspect="1" noChangeArrowheads="1"/>
          </p:cNvPicPr>
          <p:nvPr/>
        </p:nvPicPr>
        <p:blipFill rotWithShape="1">
          <a:blip r:embed="rId4">
            <a:extLst>
              <a:ext uri="{28A0092B-C50C-407E-A947-70E740481C1C}">
                <a14:useLocalDpi xmlns:a14="http://schemas.microsoft.com/office/drawing/2010/main" val="0"/>
              </a:ext>
            </a:extLst>
          </a:blip>
          <a:srcRect l="8171" r="15563"/>
          <a:stretch/>
        </p:blipFill>
        <p:spPr bwMode="auto">
          <a:xfrm>
            <a:off x="1066800" y="2057400"/>
            <a:ext cx="24892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1853942"/>
      </p:ext>
    </p:extLst>
  </p:cSld>
  <p:clrMapOvr>
    <a:masterClrMapping/>
  </p:clrMapOvr>
  <p:transition spd="med">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09600" y="1028700"/>
            <a:ext cx="7772400" cy="1143000"/>
          </a:xfrm>
        </p:spPr>
        <p:txBody>
          <a:bodyPr/>
          <a:lstStyle/>
          <a:p>
            <a:pPr eaLnBrk="1" hangingPunct="1"/>
            <a:r>
              <a:rPr lang="en-US" altLang="en-US" sz="3200" dirty="0" smtClean="0">
                <a:solidFill>
                  <a:schemeClr val="tx1"/>
                </a:solidFill>
                <a:latin typeface="Arial" panose="020B0604020202020204" pitchFamily="34" charset="0"/>
                <a:cs typeface="Arial" panose="020B0604020202020204" pitchFamily="34" charset="0"/>
              </a:rPr>
              <a:t>An Example of Problem and Solution</a:t>
            </a:r>
            <a:r>
              <a:rPr lang="en-US" altLang="en-US" dirty="0" smtClean="0">
                <a:solidFill>
                  <a:schemeClr val="tx1"/>
                </a:solidFill>
                <a:latin typeface="Arial" panose="020B0604020202020204" pitchFamily="34" charset="0"/>
                <a:cs typeface="Arial" panose="020B0604020202020204" pitchFamily="34" charset="0"/>
              </a:rPr>
              <a:t> </a:t>
            </a:r>
          </a:p>
        </p:txBody>
      </p:sp>
      <p:sp>
        <p:nvSpPr>
          <p:cNvPr id="66563" name="Rectangle 3"/>
          <p:cNvSpPr>
            <a:spLocks noGrp="1" noChangeArrowheads="1"/>
          </p:cNvSpPr>
          <p:nvPr>
            <p:ph type="body" sz="half" idx="1"/>
          </p:nvPr>
        </p:nvSpPr>
        <p:spPr/>
        <p:txBody>
          <a:bodyPr/>
          <a:lstStyle/>
          <a:p>
            <a:pPr eaLnBrk="1" hangingPunct="1">
              <a:buFontTx/>
              <a:buNone/>
            </a:pPr>
            <a:r>
              <a:rPr lang="en-US" altLang="en-US" sz="2800" dirty="0" smtClean="0"/>
              <a:t>     </a:t>
            </a:r>
          </a:p>
        </p:txBody>
      </p:sp>
      <p:pic>
        <p:nvPicPr>
          <p:cNvPr id="66566" name="Picture 6" descr="C:\Documents and Settings\All Users\Documents\My Pictures\Kodak Pictures\2008-08-31\000_2085.jpg"/>
          <p:cNvPicPr>
            <a:picLocks noGrp="1" noChangeAspect="1" noChangeArrowheads="1"/>
          </p:cNvPicPr>
          <p:nvPr>
            <p:ph type="clipArt" sz="half" idx="2"/>
          </p:nvPr>
        </p:nvPicPr>
        <p:blipFill>
          <a:blip r:embed="rId3" cstate="print">
            <a:extLst>
              <a:ext uri="{28A0092B-C50C-407E-A947-70E740481C1C}">
                <a14:useLocalDpi xmlns:a14="http://schemas.microsoft.com/office/drawing/2010/main" val="0"/>
              </a:ext>
            </a:extLst>
          </a:blip>
          <a:srcRect/>
          <a:stretch>
            <a:fillRect/>
          </a:stretch>
        </p:blipFill>
        <p:spPr>
          <a:xfrm>
            <a:off x="5257800" y="2743200"/>
            <a:ext cx="3403600" cy="2552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7" name="Text Box 7"/>
          <p:cNvSpPr txBox="1">
            <a:spLocks noChangeArrowheads="1"/>
          </p:cNvSpPr>
          <p:nvPr/>
        </p:nvSpPr>
        <p:spPr bwMode="auto">
          <a:xfrm>
            <a:off x="533400" y="2286000"/>
            <a:ext cx="41910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2400" dirty="0" smtClean="0">
                <a:latin typeface="Arial" panose="020B0604020202020204" pitchFamily="34" charset="0"/>
                <a:cs typeface="Arial" panose="020B0604020202020204" pitchFamily="34" charset="0"/>
              </a:rPr>
              <a:t>Park </a:t>
            </a:r>
            <a:r>
              <a:rPr lang="en-US" altLang="en-US" sz="2400" dirty="0">
                <a:latin typeface="Arial" panose="020B0604020202020204" pitchFamily="34" charset="0"/>
                <a:cs typeface="Arial" panose="020B0604020202020204" pitchFamily="34" charset="0"/>
              </a:rPr>
              <a:t>School had a terrible problem. Every day at recess, students would argue over the slides. Teachers had to spend time every day taking care of the arguments. Finally, one teacher came up with a great solution. They bought another set of slides that everyone could enjoy.</a:t>
            </a:r>
          </a:p>
        </p:txBody>
      </p:sp>
      <p:sp>
        <p:nvSpPr>
          <p:cNvPr id="6" name="Text Box 4"/>
          <p:cNvSpPr txBox="1">
            <a:spLocks noChangeArrowheads="1"/>
          </p:cNvSpPr>
          <p:nvPr/>
        </p:nvSpPr>
        <p:spPr bwMode="auto">
          <a:xfrm>
            <a:off x="4343400" y="2286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smtClean="0">
                <a:solidFill>
                  <a:srgbClr val="92D050"/>
                </a:solidFill>
                <a:latin typeface="Century Gothic" pitchFamily="34" charset="0"/>
              </a:rPr>
              <a:t>Problem and Solution</a:t>
            </a:r>
            <a:endParaRPr lang="en-US" altLang="en-US" sz="2000" dirty="0">
              <a:solidFill>
                <a:srgbClr val="92D050"/>
              </a:solidFill>
              <a:latin typeface="Century Gothic" pitchFamily="34" charset="0"/>
            </a:endParaRPr>
          </a:p>
        </p:txBody>
      </p:sp>
      <p:pic>
        <p:nvPicPr>
          <p:cNvPr id="7" name="Picture 5" descr="C:\Projects\IRSC_IPDAE\CorporateFiles\LogoDesign\logo_ipdae_withTa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3"/>
          <p:cNvSpPr txBox="1">
            <a:spLocks noChangeArrowheads="1"/>
          </p:cNvSpPr>
          <p:nvPr/>
        </p:nvSpPr>
        <p:spPr bwMode="auto">
          <a:xfrm>
            <a:off x="1371600" y="6450013"/>
            <a:ext cx="7467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©2015 IPDAE. All rights reserved. All content in this presentation is the proprietary property of The Institute for the Professional Development of Adult Educators</a:t>
            </a:r>
            <a:endParaRPr lang="en-US" altLang="en-US" sz="800" dirty="0">
              <a:solidFill>
                <a:schemeClr val="tx1">
                  <a:lumMod val="50000"/>
                  <a:lumOff val="50000"/>
                </a:schemeClr>
              </a:solidFill>
            </a:endParaRPr>
          </a:p>
        </p:txBody>
      </p:sp>
      <p:sp>
        <p:nvSpPr>
          <p:cNvPr id="9"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27</a:t>
            </a:fld>
            <a:endParaRPr lang="en-US" altLang="en-US" sz="1200" dirty="0" smtClean="0">
              <a:solidFill>
                <a:srgbClr val="898989"/>
              </a:solidFill>
              <a:ea typeface="MS PGothic" pitchFamily="34" charset="-128"/>
            </a:endParaRPr>
          </a:p>
        </p:txBody>
      </p:sp>
    </p:spTree>
    <p:extLst>
      <p:ext uri="{BB962C8B-B14F-4D97-AF65-F5344CB8AC3E}">
        <p14:creationId xmlns:p14="http://schemas.microsoft.com/office/powerpoint/2010/main" val="4390722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656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65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sz="half" idx="1"/>
          </p:nvPr>
        </p:nvSpPr>
        <p:spPr/>
        <p:txBody>
          <a:bodyPr/>
          <a:lstStyle/>
          <a:p>
            <a:pPr marL="0" indent="0" eaLnBrk="1" hangingPunct="1">
              <a:lnSpc>
                <a:spcPct val="90000"/>
              </a:lnSpc>
              <a:buFontTx/>
              <a:buNone/>
            </a:pPr>
            <a:r>
              <a:rPr lang="en-US" altLang="en-US" sz="2400" dirty="0" smtClean="0">
                <a:latin typeface="Arial" panose="020B0604020202020204" pitchFamily="34" charset="0"/>
                <a:cs typeface="Arial" panose="020B0604020202020204" pitchFamily="34" charset="0"/>
              </a:rPr>
              <a:t>Park School had a terrible problem. Every day at recess, students would argue over the slides. Teachers had to spend time every day taking care of the arguments. Finally, one teacher came up with a great solution. They bought another set of slides that everyone could enjoy.</a:t>
            </a:r>
          </a:p>
          <a:p>
            <a:pPr eaLnBrk="1" hangingPunct="1">
              <a:lnSpc>
                <a:spcPct val="90000"/>
              </a:lnSpc>
              <a:buFontTx/>
              <a:buNone/>
            </a:pPr>
            <a:endParaRPr lang="en-US" altLang="en-US" dirty="0" smtClean="0">
              <a:latin typeface="Arial" panose="020B0604020202020204" pitchFamily="34" charset="0"/>
              <a:cs typeface="Arial" panose="020B0604020202020204" pitchFamily="34" charset="0"/>
            </a:endParaRPr>
          </a:p>
        </p:txBody>
      </p:sp>
      <p:sp>
        <p:nvSpPr>
          <p:cNvPr id="29700" name="Rectangle 4"/>
          <p:cNvSpPr>
            <a:spLocks noGrp="1" noChangeArrowheads="1"/>
          </p:cNvSpPr>
          <p:nvPr>
            <p:ph type="body" sz="half" idx="2"/>
          </p:nvPr>
        </p:nvSpPr>
        <p:spPr>
          <a:xfrm>
            <a:off x="5105400" y="2590800"/>
            <a:ext cx="3352800" cy="2133600"/>
          </a:xfrm>
          <a:solidFill>
            <a:srgbClr val="7030A0"/>
          </a:solidFill>
        </p:spPr>
        <p:txBody>
          <a:bodyPr/>
          <a:lstStyle/>
          <a:p>
            <a:pPr marL="0" indent="0" algn="ctr" eaLnBrk="1" hangingPunct="1">
              <a:buNone/>
            </a:pPr>
            <a:r>
              <a:rPr lang="en-US" altLang="en-US" i="1" dirty="0" smtClean="0">
                <a:solidFill>
                  <a:schemeClr val="bg1"/>
                </a:solidFill>
                <a:latin typeface="Arial" panose="020B0604020202020204" pitchFamily="34" charset="0"/>
                <a:cs typeface="Arial" panose="020B0604020202020204" pitchFamily="34" charset="0"/>
              </a:rPr>
              <a:t>Can you identify the problem and the solution in this paragraph?</a:t>
            </a:r>
          </a:p>
        </p:txBody>
      </p:sp>
      <p:sp>
        <p:nvSpPr>
          <p:cNvPr id="6"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28</a:t>
            </a:fld>
            <a:endParaRPr lang="en-US" altLang="en-US" sz="1200" dirty="0" smtClean="0">
              <a:solidFill>
                <a:srgbClr val="898989"/>
              </a:solidFill>
              <a:ea typeface="MS PGothic" pitchFamily="34" charset="-128"/>
            </a:endParaRPr>
          </a:p>
        </p:txBody>
      </p:sp>
      <p:sp>
        <p:nvSpPr>
          <p:cNvPr id="7" name="Text Box 3"/>
          <p:cNvSpPr txBox="1">
            <a:spLocks noChangeArrowheads="1"/>
          </p:cNvSpPr>
          <p:nvPr/>
        </p:nvSpPr>
        <p:spPr bwMode="auto">
          <a:xfrm>
            <a:off x="1371600" y="6450013"/>
            <a:ext cx="7467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©2015 IPDAE. All rights reserved. All content in this presentation is the proprietary property of The Institute for the Professional Development of Adult Educators</a:t>
            </a:r>
            <a:endParaRPr lang="en-US" altLang="en-US" sz="800" dirty="0">
              <a:solidFill>
                <a:schemeClr val="tx1">
                  <a:lumMod val="50000"/>
                  <a:lumOff val="50000"/>
                </a:schemeClr>
              </a:solidFill>
            </a:endParaRPr>
          </a:p>
        </p:txBody>
      </p:sp>
      <p:pic>
        <p:nvPicPr>
          <p:cNvPr id="8" name="Picture 5" descr="C:\Projects\IRSC_IPDAE\CorporateFiles\LogoDesign\logo_ipdae_with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4"/>
          <p:cNvSpPr txBox="1">
            <a:spLocks noChangeArrowheads="1"/>
          </p:cNvSpPr>
          <p:nvPr/>
        </p:nvSpPr>
        <p:spPr bwMode="auto">
          <a:xfrm>
            <a:off x="4343400" y="2286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smtClean="0">
                <a:solidFill>
                  <a:srgbClr val="92D050"/>
                </a:solidFill>
                <a:latin typeface="Century Gothic" pitchFamily="34" charset="0"/>
              </a:rPr>
              <a:t>Problem and Solution</a:t>
            </a:r>
            <a:endParaRPr lang="en-US" altLang="en-US" sz="2000" dirty="0">
              <a:solidFill>
                <a:srgbClr val="92D050"/>
              </a:solidFill>
              <a:latin typeface="Century Gothic" pitchFamily="34" charset="0"/>
            </a:endParaRPr>
          </a:p>
        </p:txBody>
      </p:sp>
    </p:spTree>
    <p:extLst>
      <p:ext uri="{BB962C8B-B14F-4D97-AF65-F5344CB8AC3E}">
        <p14:creationId xmlns:p14="http://schemas.microsoft.com/office/powerpoint/2010/main" val="1319565173"/>
      </p:ext>
    </p:extLst>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sz="half" idx="1"/>
          </p:nvPr>
        </p:nvSpPr>
        <p:spPr/>
        <p:txBody>
          <a:bodyPr/>
          <a:lstStyle/>
          <a:p>
            <a:pPr marL="0" indent="0" eaLnBrk="1" hangingPunct="1">
              <a:lnSpc>
                <a:spcPct val="90000"/>
              </a:lnSpc>
              <a:buFontTx/>
              <a:buNone/>
            </a:pPr>
            <a:r>
              <a:rPr lang="en-US" altLang="en-US" sz="2400" dirty="0" smtClean="0">
                <a:latin typeface="Arial" panose="020B0604020202020204" pitchFamily="34" charset="0"/>
                <a:cs typeface="Arial" panose="020B0604020202020204" pitchFamily="34" charset="0"/>
              </a:rPr>
              <a:t>Park School had a terrible problem. </a:t>
            </a:r>
            <a:r>
              <a:rPr lang="en-US" altLang="en-US" sz="2400" b="1" dirty="0" smtClean="0">
                <a:solidFill>
                  <a:srgbClr val="7030A0"/>
                </a:solidFill>
                <a:latin typeface="Arial" panose="020B0604020202020204" pitchFamily="34" charset="0"/>
                <a:cs typeface="Arial" panose="020B0604020202020204" pitchFamily="34" charset="0"/>
              </a:rPr>
              <a:t>Every day at recess, students would argue over the slides. </a:t>
            </a:r>
            <a:r>
              <a:rPr lang="en-US" altLang="en-US" sz="2400" dirty="0" smtClean="0">
                <a:latin typeface="Arial" panose="020B0604020202020204" pitchFamily="34" charset="0"/>
                <a:cs typeface="Arial" panose="020B0604020202020204" pitchFamily="34" charset="0"/>
              </a:rPr>
              <a:t>Teachers had to spend time every day taking care of the arguments. Finally, one teacher came up with a great solution. They bought another set of slides that everyone could enjoy.</a:t>
            </a:r>
          </a:p>
          <a:p>
            <a:pPr eaLnBrk="1" hangingPunct="1">
              <a:lnSpc>
                <a:spcPct val="90000"/>
              </a:lnSpc>
              <a:buFontTx/>
              <a:buNone/>
            </a:pPr>
            <a:endParaRPr lang="en-US" altLang="en-US" dirty="0" smtClean="0">
              <a:latin typeface="Arial" panose="020B0604020202020204" pitchFamily="34" charset="0"/>
              <a:cs typeface="Arial" panose="020B0604020202020204" pitchFamily="34" charset="0"/>
            </a:endParaRPr>
          </a:p>
        </p:txBody>
      </p:sp>
      <p:sp>
        <p:nvSpPr>
          <p:cNvPr id="6"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29</a:t>
            </a:fld>
            <a:endParaRPr lang="en-US" altLang="en-US" sz="1200" dirty="0" smtClean="0">
              <a:solidFill>
                <a:srgbClr val="898989"/>
              </a:solidFill>
              <a:ea typeface="MS PGothic" pitchFamily="34" charset="-128"/>
            </a:endParaRPr>
          </a:p>
        </p:txBody>
      </p:sp>
      <p:sp>
        <p:nvSpPr>
          <p:cNvPr id="7" name="Text Box 3"/>
          <p:cNvSpPr txBox="1">
            <a:spLocks noChangeArrowheads="1"/>
          </p:cNvSpPr>
          <p:nvPr/>
        </p:nvSpPr>
        <p:spPr bwMode="auto">
          <a:xfrm>
            <a:off x="1371600" y="6450013"/>
            <a:ext cx="7467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©2015 IPDAE. All rights reserved. All content in this presentation is the proprietary property of The Institute for the Professional Development of Adult Educators</a:t>
            </a:r>
            <a:endParaRPr lang="en-US" altLang="en-US" sz="800" dirty="0">
              <a:solidFill>
                <a:schemeClr val="tx1">
                  <a:lumMod val="50000"/>
                  <a:lumOff val="50000"/>
                </a:schemeClr>
              </a:solidFill>
            </a:endParaRPr>
          </a:p>
        </p:txBody>
      </p:sp>
      <p:pic>
        <p:nvPicPr>
          <p:cNvPr id="8" name="Picture 5" descr="C:\Projects\IRSC_IPDAE\CorporateFiles\LogoDesign\logo_ipdae_with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4"/>
          <p:cNvSpPr txBox="1">
            <a:spLocks noChangeArrowheads="1"/>
          </p:cNvSpPr>
          <p:nvPr/>
        </p:nvSpPr>
        <p:spPr bwMode="auto">
          <a:xfrm>
            <a:off x="4343400" y="2286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smtClean="0">
                <a:solidFill>
                  <a:srgbClr val="92D050"/>
                </a:solidFill>
                <a:latin typeface="Century Gothic" pitchFamily="34" charset="0"/>
              </a:rPr>
              <a:t>Problem and Solution</a:t>
            </a:r>
            <a:endParaRPr lang="en-US" altLang="en-US" sz="2000" dirty="0">
              <a:solidFill>
                <a:srgbClr val="92D050"/>
              </a:solidFill>
              <a:latin typeface="Century Gothic" pitchFamily="34" charset="0"/>
            </a:endParaRPr>
          </a:p>
        </p:txBody>
      </p:sp>
      <p:sp>
        <p:nvSpPr>
          <p:cNvPr id="10" name="Rectangle 4"/>
          <p:cNvSpPr txBox="1">
            <a:spLocks noChangeArrowheads="1"/>
          </p:cNvSpPr>
          <p:nvPr/>
        </p:nvSpPr>
        <p:spPr>
          <a:xfrm>
            <a:off x="5791200" y="2057400"/>
            <a:ext cx="2667000" cy="1066800"/>
          </a:xfrm>
          <a:prstGeom prst="rect">
            <a:avLst/>
          </a:prstGeom>
        </p:spPr>
        <p:style>
          <a:lnRef idx="1">
            <a:schemeClr val="accent6"/>
          </a:lnRef>
          <a:fillRef idx="2">
            <a:schemeClr val="accent6"/>
          </a:fillRef>
          <a:effectRef idx="1">
            <a:schemeClr val="accent6"/>
          </a:effectRef>
          <a:fontRef idx="minor">
            <a:schemeClr val="dk1"/>
          </a:fontRef>
        </p:style>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eaLnBrk="0" fontAlgn="base" hangingPunct="0">
              <a:spcBef>
                <a:spcPct val="20000"/>
              </a:spcBef>
              <a:spcAft>
                <a:spcPct val="0"/>
              </a:spcAft>
              <a:buChar char="»"/>
              <a:defRPr sz="1800">
                <a:solidFill>
                  <a:schemeClr val="tx1"/>
                </a:solidFill>
                <a:latin typeface="+mn-lt"/>
              </a:defRPr>
            </a:lvl6pPr>
            <a:lvl7pPr marL="2971800" indent="-228600" algn="l" rtl="0" eaLnBrk="0" fontAlgn="base" hangingPunct="0">
              <a:spcBef>
                <a:spcPct val="20000"/>
              </a:spcBef>
              <a:spcAft>
                <a:spcPct val="0"/>
              </a:spcAft>
              <a:buChar char="»"/>
              <a:defRPr sz="1800">
                <a:solidFill>
                  <a:schemeClr val="tx1"/>
                </a:solidFill>
                <a:latin typeface="+mn-lt"/>
              </a:defRPr>
            </a:lvl7pPr>
            <a:lvl8pPr marL="3429000" indent="-228600" algn="l" rtl="0" eaLnBrk="0" fontAlgn="base" hangingPunct="0">
              <a:spcBef>
                <a:spcPct val="20000"/>
              </a:spcBef>
              <a:spcAft>
                <a:spcPct val="0"/>
              </a:spcAft>
              <a:buChar char="»"/>
              <a:defRPr sz="1800">
                <a:solidFill>
                  <a:schemeClr val="tx1"/>
                </a:solidFill>
                <a:latin typeface="+mn-lt"/>
              </a:defRPr>
            </a:lvl8pPr>
            <a:lvl9pPr marL="3886200" indent="-228600" algn="l" rtl="0" eaLnBrk="0" fontAlgn="base" hangingPunct="0">
              <a:spcBef>
                <a:spcPct val="20000"/>
              </a:spcBef>
              <a:spcAft>
                <a:spcPct val="0"/>
              </a:spcAft>
              <a:buChar char="»"/>
              <a:defRPr sz="1800">
                <a:solidFill>
                  <a:schemeClr val="tx1"/>
                </a:solidFill>
                <a:latin typeface="+mn-lt"/>
              </a:defRPr>
            </a:lvl9pPr>
          </a:lstStyle>
          <a:p>
            <a:pPr eaLnBrk="1" hangingPunct="1">
              <a:buFontTx/>
              <a:buNone/>
            </a:pPr>
            <a:r>
              <a:rPr lang="en-US" altLang="en-US" kern="0" dirty="0" smtClean="0">
                <a:latin typeface="Arial" panose="020B0604020202020204" pitchFamily="34" charset="0"/>
                <a:cs typeface="Arial" panose="020B0604020202020204" pitchFamily="34" charset="0"/>
              </a:rPr>
              <a:t>    Here is the problem</a:t>
            </a:r>
          </a:p>
        </p:txBody>
      </p:sp>
      <p:sp>
        <p:nvSpPr>
          <p:cNvPr id="11" name="Line 6"/>
          <p:cNvSpPr>
            <a:spLocks noChangeShapeType="1"/>
          </p:cNvSpPr>
          <p:nvPr/>
        </p:nvSpPr>
        <p:spPr bwMode="auto">
          <a:xfrm flipH="1">
            <a:off x="4267200" y="2590800"/>
            <a:ext cx="1371600" cy="0"/>
          </a:xfrm>
          <a:prstGeom prst="line">
            <a:avLst/>
          </a:prstGeom>
          <a:ln>
            <a:headEnd/>
            <a:tailEnd type="triangle" w="med" len="med"/>
          </a:ln>
        </p:spPr>
        <p:style>
          <a:lnRef idx="1">
            <a:schemeClr val="accent6"/>
          </a:lnRef>
          <a:fillRef idx="2">
            <a:schemeClr val="accent6"/>
          </a:fillRef>
          <a:effectRef idx="1">
            <a:schemeClr val="accent6"/>
          </a:effectRef>
          <a:fontRef idx="minor">
            <a:schemeClr val="dk1"/>
          </a:fontRef>
        </p:style>
        <p:txBody>
          <a:bodyPr/>
          <a:lstStyle/>
          <a:p>
            <a:endParaRPr lang="en-US" dirty="0">
              <a:solidFill>
                <a:schemeClr val="tx1"/>
              </a:solidFill>
              <a:latin typeface="Arial" panose="020B0604020202020204" pitchFamily="34" charset="0"/>
              <a:cs typeface="Arial" panose="020B0604020202020204" pitchFamily="34" charset="0"/>
            </a:endParaRPr>
          </a:p>
        </p:txBody>
      </p:sp>
      <p:sp>
        <p:nvSpPr>
          <p:cNvPr id="12" name="TextBox 1"/>
          <p:cNvSpPr txBox="1">
            <a:spLocks noChangeArrowheads="1"/>
          </p:cNvSpPr>
          <p:nvPr/>
        </p:nvSpPr>
        <p:spPr bwMode="auto">
          <a:xfrm>
            <a:off x="5105400" y="4191000"/>
            <a:ext cx="3810000" cy="523220"/>
          </a:xfrm>
          <a:prstGeom prst="rect">
            <a:avLst/>
          </a:prstGeom>
          <a:solidFill>
            <a:srgbClr val="00B050"/>
          </a:solidFill>
          <a:ln/>
        </p:spPr>
        <p:style>
          <a:lnRef idx="1">
            <a:schemeClr val="accent6"/>
          </a:lnRef>
          <a:fillRef idx="2">
            <a:schemeClr val="accent6"/>
          </a:fillRef>
          <a:effectRef idx="1">
            <a:schemeClr val="accent6"/>
          </a:effectRef>
          <a:fontRef idx="minor">
            <a:schemeClr val="dk1"/>
          </a:fontRef>
        </p:style>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800" dirty="0">
                <a:latin typeface="Arial" panose="020B0604020202020204" pitchFamily="34" charset="0"/>
                <a:cs typeface="Arial" panose="020B0604020202020204" pitchFamily="34" charset="0"/>
              </a:rPr>
              <a:t>   </a:t>
            </a:r>
            <a:r>
              <a:rPr lang="en-US" altLang="en-US" sz="2800" dirty="0" smtClean="0">
                <a:latin typeface="Arial" panose="020B0604020202020204" pitchFamily="34" charset="0"/>
                <a:cs typeface="Arial" panose="020B0604020202020204" pitchFamily="34" charset="0"/>
              </a:rPr>
              <a:t>What </a:t>
            </a:r>
            <a:r>
              <a:rPr lang="en-US" altLang="en-US" sz="2800" dirty="0">
                <a:latin typeface="Arial" panose="020B0604020202020204" pitchFamily="34" charset="0"/>
                <a:cs typeface="Arial" panose="020B0604020202020204" pitchFamily="34" charset="0"/>
              </a:rPr>
              <a:t>is the solution? </a:t>
            </a:r>
          </a:p>
        </p:txBody>
      </p:sp>
    </p:spTree>
    <p:extLst>
      <p:ext uri="{BB962C8B-B14F-4D97-AF65-F5344CB8AC3E}">
        <p14:creationId xmlns:p14="http://schemas.microsoft.com/office/powerpoint/2010/main" val="2075423947"/>
      </p:ext>
    </p:extLst>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C:\Projects\IRSC_IPDAE\CorporateFiles\LogoDesign\logo_ipdae_with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1"/>
          <p:cNvSpPr txBox="1">
            <a:spLocks/>
          </p:cNvSpPr>
          <p:nvPr/>
        </p:nvSpPr>
        <p:spPr>
          <a:xfrm>
            <a:off x="457200" y="1600200"/>
            <a:ext cx="8229600"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None/>
              <a:defRPr/>
            </a:pPr>
            <a:endParaRPr lang="en-US" sz="2200" kern="0" dirty="0"/>
          </a:p>
        </p:txBody>
      </p:sp>
      <p:sp>
        <p:nvSpPr>
          <p:cNvPr id="5" name="Text Box 3"/>
          <p:cNvSpPr txBox="1">
            <a:spLocks noChangeArrowheads="1"/>
          </p:cNvSpPr>
          <p:nvPr/>
        </p:nvSpPr>
        <p:spPr bwMode="auto">
          <a:xfrm>
            <a:off x="1371600" y="6450013"/>
            <a:ext cx="7467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©2015 IPDAE. All rights reserved. All content in this presentation is the proprietary property of The Institute for the Professional Development of Adult Educators</a:t>
            </a:r>
            <a:endParaRPr lang="en-US" altLang="en-US" sz="800" dirty="0">
              <a:solidFill>
                <a:schemeClr val="tx1">
                  <a:lumMod val="50000"/>
                  <a:lumOff val="50000"/>
                </a:schemeClr>
              </a:solidFill>
            </a:endParaRPr>
          </a:p>
        </p:txBody>
      </p:sp>
      <p:sp>
        <p:nvSpPr>
          <p:cNvPr id="6"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3</a:t>
            </a:fld>
            <a:endParaRPr lang="en-US" altLang="en-US" sz="1200" dirty="0" smtClean="0">
              <a:solidFill>
                <a:srgbClr val="898989"/>
              </a:solidFill>
              <a:ea typeface="MS PGothic" pitchFamily="34" charset="-128"/>
            </a:endParaRPr>
          </a:p>
        </p:txBody>
      </p:sp>
      <p:sp>
        <p:nvSpPr>
          <p:cNvPr id="2" name="Rectangle 1"/>
          <p:cNvSpPr/>
          <p:nvPr/>
        </p:nvSpPr>
        <p:spPr>
          <a:xfrm>
            <a:off x="3347357" y="5519172"/>
            <a:ext cx="4876800" cy="461665"/>
          </a:xfrm>
          <a:prstGeom prst="rect">
            <a:avLst/>
          </a:prstGeom>
        </p:spPr>
        <p:txBody>
          <a:bodyPr wrap="square">
            <a:spAutoFit/>
          </a:bodyPr>
          <a:lstStyle/>
          <a:p>
            <a:endParaRPr lang="en-US" dirty="0"/>
          </a:p>
        </p:txBody>
      </p:sp>
      <p:sp>
        <p:nvSpPr>
          <p:cNvPr id="10" name="Content Placeholder 1"/>
          <p:cNvSpPr txBox="1">
            <a:spLocks/>
          </p:cNvSpPr>
          <p:nvPr/>
        </p:nvSpPr>
        <p:spPr>
          <a:xfrm>
            <a:off x="349251" y="1752600"/>
            <a:ext cx="4451349"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eaLnBrk="1" hangingPunct="1"/>
            <a:r>
              <a:rPr lang="en-US" altLang="en-US" sz="2800" dirty="0">
                <a:latin typeface="Arial" panose="020B0604020202020204" pitchFamily="34" charset="0"/>
                <a:cs typeface="Arial" panose="020B0604020202020204" pitchFamily="34" charset="0"/>
              </a:rPr>
              <a:t>Authors use chronological order to explain how things happen in </a:t>
            </a:r>
            <a:r>
              <a:rPr lang="en-US" altLang="en-US" sz="2800" dirty="0" smtClean="0">
                <a:latin typeface="Arial" panose="020B0604020202020204" pitchFamily="34" charset="0"/>
                <a:cs typeface="Arial" panose="020B0604020202020204" pitchFamily="34" charset="0"/>
              </a:rPr>
              <a:t>order.</a:t>
            </a:r>
            <a:endParaRPr lang="en-US" altLang="en-US" sz="2800" dirty="0">
              <a:latin typeface="Arial" panose="020B0604020202020204" pitchFamily="34" charset="0"/>
              <a:cs typeface="Arial" panose="020B0604020202020204" pitchFamily="34" charset="0"/>
            </a:endParaRPr>
          </a:p>
          <a:p>
            <a:pPr eaLnBrk="1" hangingPunct="1"/>
            <a:r>
              <a:rPr lang="en-US" altLang="en-US" sz="2800" dirty="0">
                <a:latin typeface="Arial" panose="020B0604020202020204" pitchFamily="34" charset="0"/>
                <a:cs typeface="Arial" panose="020B0604020202020204" pitchFamily="34" charset="0"/>
              </a:rPr>
              <a:t>Chronological order is also called sequence or time </a:t>
            </a:r>
            <a:r>
              <a:rPr lang="en-US" altLang="en-US" sz="2800" dirty="0" smtClean="0">
                <a:latin typeface="Arial" panose="020B0604020202020204" pitchFamily="34" charset="0"/>
                <a:cs typeface="Arial" panose="020B0604020202020204" pitchFamily="34" charset="0"/>
              </a:rPr>
              <a:t>order.</a:t>
            </a:r>
            <a:endParaRPr lang="en-US" altLang="en-US" sz="2800" dirty="0">
              <a:latin typeface="Arial" panose="020B0604020202020204" pitchFamily="34" charset="0"/>
              <a:cs typeface="Arial" panose="020B0604020202020204" pitchFamily="34" charset="0"/>
            </a:endParaRPr>
          </a:p>
        </p:txBody>
      </p:sp>
      <p:sp>
        <p:nvSpPr>
          <p:cNvPr id="11" name="Text Box 4"/>
          <p:cNvSpPr txBox="1">
            <a:spLocks noChangeArrowheads="1"/>
          </p:cNvSpPr>
          <p:nvPr/>
        </p:nvSpPr>
        <p:spPr bwMode="auto">
          <a:xfrm>
            <a:off x="4343400" y="2286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smtClean="0">
                <a:solidFill>
                  <a:srgbClr val="92D050"/>
                </a:solidFill>
                <a:latin typeface="Century Gothic" pitchFamily="34" charset="0"/>
              </a:rPr>
              <a:t>Chronological Order </a:t>
            </a:r>
            <a:endParaRPr lang="en-US" altLang="en-US" sz="2000" dirty="0">
              <a:solidFill>
                <a:srgbClr val="92D050"/>
              </a:solidFill>
              <a:latin typeface="Century Gothic" pitchFamily="34" charset="0"/>
            </a:endParaRPr>
          </a:p>
        </p:txBody>
      </p:sp>
      <p:pic>
        <p:nvPicPr>
          <p:cNvPr id="9" name="Picture 14" descr="http://ts3.mm.bing.net/th?id=HN.608027559853098883&amp;w=266&amp;h=176&amp;c=7&amp;rs=1&amp;qlt=90&amp;o=4&amp;pid=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752600"/>
            <a:ext cx="3949700" cy="404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0121656"/>
      </p:ext>
    </p:extLst>
  </p:cSld>
  <p:clrMapOvr>
    <a:masterClrMapping/>
  </p:clrMapOvr>
  <p:transition spd="med">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sz="half" idx="1"/>
          </p:nvPr>
        </p:nvSpPr>
        <p:spPr/>
        <p:txBody>
          <a:bodyPr/>
          <a:lstStyle/>
          <a:p>
            <a:pPr marL="0" indent="0" eaLnBrk="1" hangingPunct="1">
              <a:lnSpc>
                <a:spcPct val="90000"/>
              </a:lnSpc>
              <a:buFontTx/>
              <a:buNone/>
            </a:pPr>
            <a:r>
              <a:rPr lang="en-US" altLang="en-US" sz="2400" dirty="0" smtClean="0">
                <a:latin typeface="Arial" panose="020B0604020202020204" pitchFamily="34" charset="0"/>
                <a:cs typeface="Arial" panose="020B0604020202020204" pitchFamily="34" charset="0"/>
              </a:rPr>
              <a:t>Park School had a terrible problem. </a:t>
            </a:r>
            <a:r>
              <a:rPr lang="en-US" altLang="en-US" sz="2400" b="1" dirty="0" smtClean="0">
                <a:solidFill>
                  <a:srgbClr val="7030A0"/>
                </a:solidFill>
                <a:latin typeface="Arial" panose="020B0604020202020204" pitchFamily="34" charset="0"/>
                <a:cs typeface="Arial" panose="020B0604020202020204" pitchFamily="34" charset="0"/>
              </a:rPr>
              <a:t>Every day at recess, students would argue over the slides. </a:t>
            </a:r>
            <a:r>
              <a:rPr lang="en-US" altLang="en-US" sz="2400" dirty="0" smtClean="0">
                <a:latin typeface="Arial" panose="020B0604020202020204" pitchFamily="34" charset="0"/>
                <a:cs typeface="Arial" panose="020B0604020202020204" pitchFamily="34" charset="0"/>
              </a:rPr>
              <a:t>Teachers had to spend time every day taking care of the arguments. Finally, one teacher came up with a great solution. </a:t>
            </a:r>
            <a:r>
              <a:rPr lang="en-US" altLang="en-US" sz="2400" b="1" dirty="0" smtClean="0">
                <a:solidFill>
                  <a:srgbClr val="00B050"/>
                </a:solidFill>
                <a:latin typeface="Arial" panose="020B0604020202020204" pitchFamily="34" charset="0"/>
                <a:cs typeface="Arial" panose="020B0604020202020204" pitchFamily="34" charset="0"/>
              </a:rPr>
              <a:t>They bought another set of slides that everyone could enjoy.</a:t>
            </a:r>
          </a:p>
          <a:p>
            <a:pPr eaLnBrk="1" hangingPunct="1">
              <a:lnSpc>
                <a:spcPct val="90000"/>
              </a:lnSpc>
              <a:buFontTx/>
              <a:buNone/>
            </a:pPr>
            <a:endParaRPr lang="en-US" altLang="en-US" dirty="0" smtClean="0">
              <a:latin typeface="Arial" panose="020B0604020202020204" pitchFamily="34" charset="0"/>
              <a:cs typeface="Arial" panose="020B0604020202020204" pitchFamily="34" charset="0"/>
            </a:endParaRPr>
          </a:p>
        </p:txBody>
      </p:sp>
      <p:sp>
        <p:nvSpPr>
          <p:cNvPr id="6"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30</a:t>
            </a:fld>
            <a:endParaRPr lang="en-US" altLang="en-US" sz="1200" dirty="0" smtClean="0">
              <a:solidFill>
                <a:srgbClr val="898989"/>
              </a:solidFill>
              <a:ea typeface="MS PGothic" pitchFamily="34" charset="-128"/>
            </a:endParaRPr>
          </a:p>
        </p:txBody>
      </p:sp>
      <p:sp>
        <p:nvSpPr>
          <p:cNvPr id="7" name="Text Box 3"/>
          <p:cNvSpPr txBox="1">
            <a:spLocks noChangeArrowheads="1"/>
          </p:cNvSpPr>
          <p:nvPr/>
        </p:nvSpPr>
        <p:spPr bwMode="auto">
          <a:xfrm>
            <a:off x="1371600" y="6450013"/>
            <a:ext cx="7467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©2015 IPDAE. All rights reserved. All content in this presentation is the proprietary property of The Institute for the Professional Development of Adult Educators</a:t>
            </a:r>
            <a:endParaRPr lang="en-US" altLang="en-US" sz="800" dirty="0">
              <a:solidFill>
                <a:schemeClr val="tx1">
                  <a:lumMod val="50000"/>
                  <a:lumOff val="50000"/>
                </a:schemeClr>
              </a:solidFill>
            </a:endParaRPr>
          </a:p>
        </p:txBody>
      </p:sp>
      <p:pic>
        <p:nvPicPr>
          <p:cNvPr id="8" name="Picture 5" descr="C:\Projects\IRSC_IPDAE\CorporateFiles\LogoDesign\logo_ipdae_with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4"/>
          <p:cNvSpPr txBox="1">
            <a:spLocks noChangeArrowheads="1"/>
          </p:cNvSpPr>
          <p:nvPr/>
        </p:nvSpPr>
        <p:spPr bwMode="auto">
          <a:xfrm>
            <a:off x="4343400" y="2286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smtClean="0">
                <a:solidFill>
                  <a:srgbClr val="92D050"/>
                </a:solidFill>
                <a:latin typeface="Century Gothic" pitchFamily="34" charset="0"/>
              </a:rPr>
              <a:t>Problem and Solution</a:t>
            </a:r>
            <a:endParaRPr lang="en-US" altLang="en-US" sz="2000" dirty="0">
              <a:solidFill>
                <a:srgbClr val="92D050"/>
              </a:solidFill>
              <a:latin typeface="Century Gothic" pitchFamily="34" charset="0"/>
            </a:endParaRPr>
          </a:p>
        </p:txBody>
      </p:sp>
      <p:sp>
        <p:nvSpPr>
          <p:cNvPr id="10" name="Rectangle 4"/>
          <p:cNvSpPr txBox="1">
            <a:spLocks noChangeArrowheads="1"/>
          </p:cNvSpPr>
          <p:nvPr/>
        </p:nvSpPr>
        <p:spPr>
          <a:xfrm>
            <a:off x="5791200" y="2057400"/>
            <a:ext cx="2667000" cy="1066800"/>
          </a:xfrm>
          <a:prstGeom prst="rect">
            <a:avLst/>
          </a:prstGeom>
        </p:spPr>
        <p:style>
          <a:lnRef idx="1">
            <a:schemeClr val="accent6"/>
          </a:lnRef>
          <a:fillRef idx="2">
            <a:schemeClr val="accent6"/>
          </a:fillRef>
          <a:effectRef idx="1">
            <a:schemeClr val="accent6"/>
          </a:effectRef>
          <a:fontRef idx="minor">
            <a:schemeClr val="dk1"/>
          </a:fontRef>
        </p:style>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eaLnBrk="0" fontAlgn="base" hangingPunct="0">
              <a:spcBef>
                <a:spcPct val="20000"/>
              </a:spcBef>
              <a:spcAft>
                <a:spcPct val="0"/>
              </a:spcAft>
              <a:buChar char="»"/>
              <a:defRPr sz="1800">
                <a:solidFill>
                  <a:schemeClr val="tx1"/>
                </a:solidFill>
                <a:latin typeface="+mn-lt"/>
              </a:defRPr>
            </a:lvl6pPr>
            <a:lvl7pPr marL="2971800" indent="-228600" algn="l" rtl="0" eaLnBrk="0" fontAlgn="base" hangingPunct="0">
              <a:spcBef>
                <a:spcPct val="20000"/>
              </a:spcBef>
              <a:spcAft>
                <a:spcPct val="0"/>
              </a:spcAft>
              <a:buChar char="»"/>
              <a:defRPr sz="1800">
                <a:solidFill>
                  <a:schemeClr val="tx1"/>
                </a:solidFill>
                <a:latin typeface="+mn-lt"/>
              </a:defRPr>
            </a:lvl7pPr>
            <a:lvl8pPr marL="3429000" indent="-228600" algn="l" rtl="0" eaLnBrk="0" fontAlgn="base" hangingPunct="0">
              <a:spcBef>
                <a:spcPct val="20000"/>
              </a:spcBef>
              <a:spcAft>
                <a:spcPct val="0"/>
              </a:spcAft>
              <a:buChar char="»"/>
              <a:defRPr sz="1800">
                <a:solidFill>
                  <a:schemeClr val="tx1"/>
                </a:solidFill>
                <a:latin typeface="+mn-lt"/>
              </a:defRPr>
            </a:lvl8pPr>
            <a:lvl9pPr marL="3886200" indent="-228600" algn="l" rtl="0" eaLnBrk="0" fontAlgn="base" hangingPunct="0">
              <a:spcBef>
                <a:spcPct val="20000"/>
              </a:spcBef>
              <a:spcAft>
                <a:spcPct val="0"/>
              </a:spcAft>
              <a:buChar char="»"/>
              <a:defRPr sz="1800">
                <a:solidFill>
                  <a:schemeClr val="tx1"/>
                </a:solidFill>
                <a:latin typeface="+mn-lt"/>
              </a:defRPr>
            </a:lvl9pPr>
          </a:lstStyle>
          <a:p>
            <a:pPr eaLnBrk="1" hangingPunct="1">
              <a:buFontTx/>
              <a:buNone/>
            </a:pPr>
            <a:r>
              <a:rPr lang="en-US" altLang="en-US" kern="0" dirty="0" smtClean="0">
                <a:latin typeface="Arial" panose="020B0604020202020204" pitchFamily="34" charset="0"/>
                <a:cs typeface="Arial" panose="020B0604020202020204" pitchFamily="34" charset="0"/>
              </a:rPr>
              <a:t>    Here is the problem</a:t>
            </a:r>
          </a:p>
        </p:txBody>
      </p:sp>
      <p:sp>
        <p:nvSpPr>
          <p:cNvPr id="11" name="Line 6"/>
          <p:cNvSpPr>
            <a:spLocks noChangeShapeType="1"/>
          </p:cNvSpPr>
          <p:nvPr/>
        </p:nvSpPr>
        <p:spPr bwMode="auto">
          <a:xfrm flipH="1">
            <a:off x="4267200" y="2590800"/>
            <a:ext cx="1371600" cy="0"/>
          </a:xfrm>
          <a:prstGeom prst="line">
            <a:avLst/>
          </a:prstGeom>
          <a:ln>
            <a:headEnd/>
            <a:tailEnd type="triangle" w="med" len="med"/>
          </a:ln>
        </p:spPr>
        <p:style>
          <a:lnRef idx="1">
            <a:schemeClr val="accent6"/>
          </a:lnRef>
          <a:fillRef idx="2">
            <a:schemeClr val="accent6"/>
          </a:fillRef>
          <a:effectRef idx="1">
            <a:schemeClr val="accent6"/>
          </a:effectRef>
          <a:fontRef idx="minor">
            <a:schemeClr val="dk1"/>
          </a:fontRef>
        </p:style>
        <p:txBody>
          <a:bodyPr/>
          <a:lstStyle/>
          <a:p>
            <a:endParaRPr lang="en-US" dirty="0">
              <a:solidFill>
                <a:schemeClr val="tx1"/>
              </a:solidFill>
              <a:latin typeface="Arial" panose="020B0604020202020204" pitchFamily="34" charset="0"/>
              <a:cs typeface="Arial" panose="020B0604020202020204" pitchFamily="34" charset="0"/>
            </a:endParaRPr>
          </a:p>
        </p:txBody>
      </p:sp>
      <p:sp>
        <p:nvSpPr>
          <p:cNvPr id="12" name="TextBox 1"/>
          <p:cNvSpPr txBox="1">
            <a:spLocks noChangeArrowheads="1"/>
          </p:cNvSpPr>
          <p:nvPr/>
        </p:nvSpPr>
        <p:spPr bwMode="auto">
          <a:xfrm>
            <a:off x="5791200" y="4191000"/>
            <a:ext cx="2667000" cy="954107"/>
          </a:xfrm>
          <a:prstGeom prst="rect">
            <a:avLst/>
          </a:prstGeom>
          <a:solidFill>
            <a:srgbClr val="00B050"/>
          </a:solidFill>
          <a:ln/>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800" dirty="0" smtClean="0">
                <a:latin typeface="Arial" panose="020B0604020202020204" pitchFamily="34" charset="0"/>
                <a:cs typeface="Arial" panose="020B0604020202020204" pitchFamily="34" charset="0"/>
              </a:rPr>
              <a:t>Here is the solution.</a:t>
            </a:r>
            <a:endParaRPr lang="en-US" altLang="en-US" sz="2800" dirty="0">
              <a:latin typeface="Arial" panose="020B0604020202020204" pitchFamily="34" charset="0"/>
              <a:cs typeface="Arial" panose="020B0604020202020204" pitchFamily="34" charset="0"/>
            </a:endParaRPr>
          </a:p>
        </p:txBody>
      </p:sp>
      <p:sp>
        <p:nvSpPr>
          <p:cNvPr id="13" name="Line 6"/>
          <p:cNvSpPr>
            <a:spLocks noChangeShapeType="1"/>
          </p:cNvSpPr>
          <p:nvPr/>
        </p:nvSpPr>
        <p:spPr bwMode="auto">
          <a:xfrm flipH="1">
            <a:off x="4330700" y="4668053"/>
            <a:ext cx="1371600" cy="0"/>
          </a:xfrm>
          <a:prstGeom prst="line">
            <a:avLst/>
          </a:prstGeom>
          <a:ln>
            <a:headEnd/>
            <a:tailEnd type="triangle" w="med" len="med"/>
          </a:ln>
        </p:spPr>
        <p:style>
          <a:lnRef idx="2">
            <a:schemeClr val="accent1"/>
          </a:lnRef>
          <a:fillRef idx="0">
            <a:schemeClr val="accent1"/>
          </a:fillRef>
          <a:effectRef idx="1">
            <a:schemeClr val="accent1"/>
          </a:effectRef>
          <a:fontRef idx="minor">
            <a:schemeClr val="tx1"/>
          </a:fontRef>
        </p:style>
        <p:txBody>
          <a:bodyPr/>
          <a:lstStyle/>
          <a:p>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7104206"/>
      </p:ext>
    </p:extLst>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sz="half" idx="1"/>
          </p:nvPr>
        </p:nvSpPr>
        <p:spPr>
          <a:xfrm>
            <a:off x="457200" y="2103437"/>
            <a:ext cx="4038600" cy="4221163"/>
          </a:xfrm>
        </p:spPr>
        <p:txBody>
          <a:bodyPr/>
          <a:lstStyle/>
          <a:p>
            <a:pPr eaLnBrk="1" hangingPunct="1">
              <a:defRPr/>
            </a:pPr>
            <a:r>
              <a:rPr lang="en-US" altLang="en-US" sz="2400" dirty="0">
                <a:latin typeface="Arial" panose="020B0604020202020204" pitchFamily="34" charset="0"/>
                <a:cs typeface="Arial" panose="020B0604020202020204" pitchFamily="34" charset="0"/>
              </a:rPr>
              <a:t>Often, authors will signal problem and solution structure with signal words like </a:t>
            </a:r>
            <a:r>
              <a:rPr lang="en-US" altLang="en-US" sz="2400" b="1" dirty="0">
                <a:solidFill>
                  <a:srgbClr val="7030A0"/>
                </a:solidFill>
                <a:latin typeface="Arial" panose="020B0604020202020204" pitchFamily="34" charset="0"/>
                <a:cs typeface="Arial" panose="020B0604020202020204" pitchFamily="34" charset="0"/>
              </a:rPr>
              <a:t>problem</a:t>
            </a:r>
            <a:r>
              <a:rPr lang="en-US" altLang="en-US" sz="2400" dirty="0">
                <a:latin typeface="Arial" panose="020B0604020202020204" pitchFamily="34" charset="0"/>
                <a:cs typeface="Arial" panose="020B0604020202020204" pitchFamily="34" charset="0"/>
              </a:rPr>
              <a:t> and </a:t>
            </a:r>
            <a:r>
              <a:rPr lang="en-US" altLang="en-US" sz="2400" b="1" dirty="0">
                <a:solidFill>
                  <a:srgbClr val="00B050"/>
                </a:solidFill>
                <a:latin typeface="Arial" panose="020B0604020202020204" pitchFamily="34" charset="0"/>
                <a:cs typeface="Arial" panose="020B0604020202020204" pitchFamily="34" charset="0"/>
              </a:rPr>
              <a:t>solution</a:t>
            </a:r>
            <a:r>
              <a:rPr lang="en-US" altLang="en-US" sz="2400" dirty="0">
                <a:latin typeface="Arial" panose="020B0604020202020204" pitchFamily="34" charset="0"/>
                <a:cs typeface="Arial" panose="020B0604020202020204" pitchFamily="34" charset="0"/>
              </a:rPr>
              <a:t>, just like in the last </a:t>
            </a:r>
            <a:r>
              <a:rPr lang="en-US" altLang="en-US" sz="2400" dirty="0" smtClean="0">
                <a:latin typeface="Arial" panose="020B0604020202020204" pitchFamily="34" charset="0"/>
                <a:cs typeface="Arial" panose="020B0604020202020204" pitchFamily="34" charset="0"/>
              </a:rPr>
              <a:t>paragraph.</a:t>
            </a:r>
            <a:endParaRPr lang="en-US" altLang="en-US" sz="2400" dirty="0">
              <a:latin typeface="Arial" panose="020B0604020202020204" pitchFamily="34" charset="0"/>
              <a:cs typeface="Arial" panose="020B0604020202020204" pitchFamily="34" charset="0"/>
            </a:endParaRPr>
          </a:p>
          <a:p>
            <a:pPr eaLnBrk="1" hangingPunct="1">
              <a:defRPr/>
            </a:pPr>
            <a:r>
              <a:rPr lang="en-US" altLang="en-US" sz="2400" dirty="0">
                <a:latin typeface="Arial" panose="020B0604020202020204" pitchFamily="34" charset="0"/>
                <a:cs typeface="Arial" panose="020B0604020202020204" pitchFamily="34" charset="0"/>
              </a:rPr>
              <a:t>Sometimes, authors will use related </a:t>
            </a:r>
            <a:r>
              <a:rPr lang="en-US" altLang="en-US" sz="2400" dirty="0" smtClean="0">
                <a:latin typeface="Arial" panose="020B0604020202020204" pitchFamily="34" charset="0"/>
                <a:cs typeface="Arial" panose="020B0604020202020204" pitchFamily="34" charset="0"/>
              </a:rPr>
              <a:t>words.</a:t>
            </a:r>
            <a:endParaRPr lang="en-US" altLang="en-US" sz="2400" dirty="0">
              <a:latin typeface="Arial" panose="020B0604020202020204" pitchFamily="34" charset="0"/>
              <a:cs typeface="Arial" panose="020B0604020202020204" pitchFamily="34" charset="0"/>
            </a:endParaRPr>
          </a:p>
        </p:txBody>
      </p:sp>
      <p:sp>
        <p:nvSpPr>
          <p:cNvPr id="6"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31</a:t>
            </a:fld>
            <a:endParaRPr lang="en-US" altLang="en-US" sz="1200" dirty="0" smtClean="0">
              <a:solidFill>
                <a:srgbClr val="898989"/>
              </a:solidFill>
              <a:ea typeface="MS PGothic" pitchFamily="34" charset="-128"/>
            </a:endParaRPr>
          </a:p>
        </p:txBody>
      </p:sp>
      <p:sp>
        <p:nvSpPr>
          <p:cNvPr id="7" name="Text Box 3"/>
          <p:cNvSpPr txBox="1">
            <a:spLocks noChangeArrowheads="1"/>
          </p:cNvSpPr>
          <p:nvPr/>
        </p:nvSpPr>
        <p:spPr bwMode="auto">
          <a:xfrm>
            <a:off x="1371600" y="6450013"/>
            <a:ext cx="7467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©2015 IPDAE. All rights reserved. All content in this presentation is the proprietary property of The Institute for the Professional Development of Adult Educators</a:t>
            </a:r>
            <a:endParaRPr lang="en-US" altLang="en-US" sz="800" dirty="0">
              <a:solidFill>
                <a:schemeClr val="tx1">
                  <a:lumMod val="50000"/>
                  <a:lumOff val="50000"/>
                </a:schemeClr>
              </a:solidFill>
            </a:endParaRPr>
          </a:p>
        </p:txBody>
      </p:sp>
      <p:pic>
        <p:nvPicPr>
          <p:cNvPr id="8" name="Picture 5" descr="C:\Projects\IRSC_IPDAE\CorporateFiles\LogoDesign\logo_ipdae_with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4"/>
          <p:cNvSpPr txBox="1">
            <a:spLocks noChangeArrowheads="1"/>
          </p:cNvSpPr>
          <p:nvPr/>
        </p:nvSpPr>
        <p:spPr bwMode="auto">
          <a:xfrm>
            <a:off x="4343400" y="2286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smtClean="0">
                <a:solidFill>
                  <a:srgbClr val="92D050"/>
                </a:solidFill>
                <a:latin typeface="Century Gothic" pitchFamily="34" charset="0"/>
              </a:rPr>
              <a:t>Problem and Solution</a:t>
            </a:r>
            <a:endParaRPr lang="en-US" altLang="en-US" sz="2000" dirty="0">
              <a:solidFill>
                <a:srgbClr val="92D050"/>
              </a:solidFill>
              <a:latin typeface="Century Gothic" pitchFamily="34" charset="0"/>
            </a:endParaRPr>
          </a:p>
        </p:txBody>
      </p:sp>
      <p:sp>
        <p:nvSpPr>
          <p:cNvPr id="14" name="Rectangle 2"/>
          <p:cNvSpPr>
            <a:spLocks noGrp="1" noChangeArrowheads="1"/>
          </p:cNvSpPr>
          <p:nvPr>
            <p:ph type="title"/>
          </p:nvPr>
        </p:nvSpPr>
        <p:spPr>
          <a:xfrm>
            <a:off x="686594" y="1295400"/>
            <a:ext cx="7772400" cy="1143000"/>
          </a:xfrm>
        </p:spPr>
        <p:txBody>
          <a:bodyPr/>
          <a:lstStyle/>
          <a:p>
            <a:pPr eaLnBrk="1" hangingPunct="1"/>
            <a:r>
              <a:rPr lang="en-US" altLang="en-US" sz="2800" dirty="0" smtClean="0">
                <a:solidFill>
                  <a:schemeClr val="tx1"/>
                </a:solidFill>
                <a:latin typeface="Arial" panose="020B0604020202020204" pitchFamily="34" charset="0"/>
                <a:cs typeface="Arial" panose="020B0604020202020204" pitchFamily="34" charset="0"/>
              </a:rPr>
              <a:t>Problem and Solution is not always so simple</a:t>
            </a:r>
          </a:p>
        </p:txBody>
      </p:sp>
      <p:pic>
        <p:nvPicPr>
          <p:cNvPr id="15" name="Picture 6" descr="C:\Documents and Settings\All Users\Documents\My Pictures\Kodak Pictures\2008-06-03\000_176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4648200" y="2609850"/>
            <a:ext cx="3810000" cy="2857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46794751"/>
      </p:ext>
    </p:extLst>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sz="half" idx="1"/>
          </p:nvPr>
        </p:nvSpPr>
        <p:spPr>
          <a:xfrm>
            <a:off x="457200" y="2103437"/>
            <a:ext cx="4038600" cy="4221163"/>
          </a:xfrm>
        </p:spPr>
        <p:txBody>
          <a:bodyPr/>
          <a:lstStyle/>
          <a:p>
            <a:pPr eaLnBrk="1" hangingPunct="1"/>
            <a:r>
              <a:rPr lang="en-US" altLang="en-US" sz="2400" dirty="0">
                <a:latin typeface="Arial" panose="020B0604020202020204" pitchFamily="34" charset="0"/>
                <a:cs typeface="Arial" panose="020B0604020202020204" pitchFamily="34" charset="0"/>
              </a:rPr>
              <a:t>Synonyms for problem include </a:t>
            </a:r>
            <a:r>
              <a:rPr lang="en-US" altLang="en-US" sz="2400" b="1" i="1" dirty="0">
                <a:solidFill>
                  <a:srgbClr val="00B050"/>
                </a:solidFill>
                <a:latin typeface="Arial" panose="020B0604020202020204" pitchFamily="34" charset="0"/>
                <a:cs typeface="Arial" panose="020B0604020202020204" pitchFamily="34" charset="0"/>
              </a:rPr>
              <a:t>difficulty, struggle, uncertainty, worry, threat, </a:t>
            </a:r>
            <a:r>
              <a:rPr lang="en-US" altLang="en-US" sz="2400" dirty="0">
                <a:latin typeface="Arial" panose="020B0604020202020204" pitchFamily="34" charset="0"/>
                <a:cs typeface="Arial" panose="020B0604020202020204" pitchFamily="34" charset="0"/>
              </a:rPr>
              <a:t>and </a:t>
            </a:r>
            <a:r>
              <a:rPr lang="en-US" altLang="en-US" sz="2400" b="1" i="1" dirty="0" smtClean="0">
                <a:solidFill>
                  <a:srgbClr val="00B050"/>
                </a:solidFill>
                <a:latin typeface="Arial" panose="020B0604020202020204" pitchFamily="34" charset="0"/>
                <a:cs typeface="Arial" panose="020B0604020202020204" pitchFamily="34" charset="0"/>
              </a:rPr>
              <a:t>trouble.</a:t>
            </a:r>
            <a:endParaRPr lang="en-US" altLang="en-US" sz="2400" b="1" dirty="0">
              <a:solidFill>
                <a:srgbClr val="00B050"/>
              </a:solidFill>
              <a:latin typeface="Arial" panose="020B0604020202020204" pitchFamily="34" charset="0"/>
              <a:cs typeface="Arial" panose="020B0604020202020204" pitchFamily="34" charset="0"/>
            </a:endParaRPr>
          </a:p>
          <a:p>
            <a:pPr eaLnBrk="1" hangingPunct="1"/>
            <a:r>
              <a:rPr lang="en-US" altLang="en-US" sz="2400" dirty="0">
                <a:latin typeface="Arial" panose="020B0604020202020204" pitchFamily="34" charset="0"/>
                <a:cs typeface="Arial" panose="020B0604020202020204" pitchFamily="34" charset="0"/>
              </a:rPr>
              <a:t>Synonyms for solution include </a:t>
            </a:r>
            <a:r>
              <a:rPr lang="en-US" altLang="en-US" sz="2400" b="1" i="1" dirty="0">
                <a:solidFill>
                  <a:srgbClr val="00B050"/>
                </a:solidFill>
                <a:latin typeface="Arial" panose="020B0604020202020204" pitchFamily="34" charset="0"/>
                <a:cs typeface="Arial" panose="020B0604020202020204" pitchFamily="34" charset="0"/>
              </a:rPr>
              <a:t>possibility, hope, bright spot, answer</a:t>
            </a:r>
            <a:r>
              <a:rPr lang="en-US" altLang="en-US" sz="2400" i="1" dirty="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and </a:t>
            </a:r>
            <a:r>
              <a:rPr lang="en-US" altLang="en-US" sz="2400" b="1" i="1" dirty="0" smtClean="0">
                <a:solidFill>
                  <a:srgbClr val="00B050"/>
                </a:solidFill>
                <a:latin typeface="Arial" panose="020B0604020202020204" pitchFamily="34" charset="0"/>
                <a:cs typeface="Arial" panose="020B0604020202020204" pitchFamily="34" charset="0"/>
              </a:rPr>
              <a:t>future.</a:t>
            </a:r>
            <a:endParaRPr lang="en-US" altLang="en-US" sz="2400" b="1" dirty="0">
              <a:solidFill>
                <a:srgbClr val="00B050"/>
              </a:solidFill>
              <a:latin typeface="Arial" panose="020B0604020202020204" pitchFamily="34" charset="0"/>
              <a:cs typeface="Arial" panose="020B0604020202020204" pitchFamily="34" charset="0"/>
            </a:endParaRPr>
          </a:p>
        </p:txBody>
      </p:sp>
      <p:sp>
        <p:nvSpPr>
          <p:cNvPr id="6"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32</a:t>
            </a:fld>
            <a:endParaRPr lang="en-US" altLang="en-US" sz="1200" dirty="0" smtClean="0">
              <a:solidFill>
                <a:srgbClr val="898989"/>
              </a:solidFill>
              <a:ea typeface="MS PGothic" pitchFamily="34" charset="-128"/>
            </a:endParaRPr>
          </a:p>
        </p:txBody>
      </p:sp>
      <p:sp>
        <p:nvSpPr>
          <p:cNvPr id="7" name="Text Box 3"/>
          <p:cNvSpPr txBox="1">
            <a:spLocks noChangeArrowheads="1"/>
          </p:cNvSpPr>
          <p:nvPr/>
        </p:nvSpPr>
        <p:spPr bwMode="auto">
          <a:xfrm>
            <a:off x="1371600" y="6450013"/>
            <a:ext cx="7467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©2015 IPDAE. All rights reserved. All content in this presentation is the proprietary property of The Institute for the Professional Development of Adult Educators</a:t>
            </a:r>
            <a:endParaRPr lang="en-US" altLang="en-US" sz="800" dirty="0">
              <a:solidFill>
                <a:schemeClr val="tx1">
                  <a:lumMod val="50000"/>
                  <a:lumOff val="50000"/>
                </a:schemeClr>
              </a:solidFill>
            </a:endParaRPr>
          </a:p>
        </p:txBody>
      </p:sp>
      <p:pic>
        <p:nvPicPr>
          <p:cNvPr id="8" name="Picture 5" descr="C:\Projects\IRSC_IPDAE\CorporateFiles\LogoDesign\logo_ipdae_with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4"/>
          <p:cNvSpPr txBox="1">
            <a:spLocks noChangeArrowheads="1"/>
          </p:cNvSpPr>
          <p:nvPr/>
        </p:nvSpPr>
        <p:spPr bwMode="auto">
          <a:xfrm>
            <a:off x="4343400" y="2286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smtClean="0">
                <a:solidFill>
                  <a:srgbClr val="92D050"/>
                </a:solidFill>
                <a:latin typeface="Century Gothic" pitchFamily="34" charset="0"/>
              </a:rPr>
              <a:t>Problem and Solution</a:t>
            </a:r>
            <a:endParaRPr lang="en-US" altLang="en-US" sz="2000" dirty="0">
              <a:solidFill>
                <a:srgbClr val="92D050"/>
              </a:solidFill>
              <a:latin typeface="Century Gothic" pitchFamily="34" charset="0"/>
            </a:endParaRPr>
          </a:p>
        </p:txBody>
      </p:sp>
      <p:sp>
        <p:nvSpPr>
          <p:cNvPr id="14" name="Rectangle 2"/>
          <p:cNvSpPr>
            <a:spLocks noGrp="1" noChangeArrowheads="1"/>
          </p:cNvSpPr>
          <p:nvPr>
            <p:ph type="title"/>
          </p:nvPr>
        </p:nvSpPr>
        <p:spPr>
          <a:xfrm>
            <a:off x="686594" y="1295400"/>
            <a:ext cx="7772400" cy="1143000"/>
          </a:xfrm>
        </p:spPr>
        <p:txBody>
          <a:bodyPr/>
          <a:lstStyle/>
          <a:p>
            <a:pPr eaLnBrk="1" hangingPunct="1"/>
            <a:r>
              <a:rPr lang="en-US" altLang="en-US" sz="2800" dirty="0" smtClean="0">
                <a:solidFill>
                  <a:schemeClr val="tx1"/>
                </a:solidFill>
                <a:latin typeface="Arial" panose="020B0604020202020204" pitchFamily="34" charset="0"/>
                <a:cs typeface="Arial" panose="020B0604020202020204" pitchFamily="34" charset="0"/>
              </a:rPr>
              <a:t>Other clue words for problem and solution</a:t>
            </a:r>
          </a:p>
        </p:txBody>
      </p:sp>
      <p:pic>
        <p:nvPicPr>
          <p:cNvPr id="15" name="Picture 6" descr="C:\Documents and Settings\All Users\Documents\My Pictures\Kodak Pictures\2008-06-03\000_176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4648200" y="2609850"/>
            <a:ext cx="3810000" cy="2857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11011656"/>
      </p:ext>
    </p:extLst>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sz="half" idx="1"/>
          </p:nvPr>
        </p:nvSpPr>
        <p:spPr>
          <a:xfrm>
            <a:off x="4114800" y="1600200"/>
            <a:ext cx="4533900" cy="4221163"/>
          </a:xfrm>
        </p:spPr>
        <p:txBody>
          <a:bodyPr/>
          <a:lstStyle/>
          <a:p>
            <a:pPr marL="0" indent="0" eaLnBrk="1" hangingPunct="1">
              <a:buFontTx/>
              <a:buNone/>
            </a:pPr>
            <a:r>
              <a:rPr lang="en-US" altLang="en-US" sz="2400" dirty="0">
                <a:latin typeface="Arial" panose="020B0604020202020204" pitchFamily="34" charset="0"/>
                <a:cs typeface="Arial" panose="020B0604020202020204" pitchFamily="34" charset="0"/>
              </a:rPr>
              <a:t>The Chesapeake Bay faces an uncertain future. Issues such as pesticides, too many nutrients, and habitat loss all threaten the Bay’s water quality and animal life. However, scientists are hopeful that the future may be brighter. If everyone in the Chesapeake Bay watershed works together, solutions may be found.</a:t>
            </a:r>
          </a:p>
        </p:txBody>
      </p:sp>
      <p:sp>
        <p:nvSpPr>
          <p:cNvPr id="6"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33</a:t>
            </a:fld>
            <a:endParaRPr lang="en-US" altLang="en-US" sz="1200" dirty="0" smtClean="0">
              <a:solidFill>
                <a:srgbClr val="898989"/>
              </a:solidFill>
              <a:ea typeface="MS PGothic" pitchFamily="34" charset="-128"/>
            </a:endParaRPr>
          </a:p>
        </p:txBody>
      </p:sp>
      <p:sp>
        <p:nvSpPr>
          <p:cNvPr id="7" name="Text Box 3"/>
          <p:cNvSpPr txBox="1">
            <a:spLocks noChangeArrowheads="1"/>
          </p:cNvSpPr>
          <p:nvPr/>
        </p:nvSpPr>
        <p:spPr bwMode="auto">
          <a:xfrm>
            <a:off x="1371600" y="6450013"/>
            <a:ext cx="7467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©2015 IPDAE. All rights reserved. All content in this presentation is the proprietary property of The Institute for the Professional Development of Adult Educators</a:t>
            </a:r>
            <a:endParaRPr lang="en-US" altLang="en-US" sz="800" dirty="0">
              <a:solidFill>
                <a:schemeClr val="tx1">
                  <a:lumMod val="50000"/>
                  <a:lumOff val="50000"/>
                </a:schemeClr>
              </a:solidFill>
            </a:endParaRPr>
          </a:p>
        </p:txBody>
      </p:sp>
      <p:pic>
        <p:nvPicPr>
          <p:cNvPr id="8" name="Picture 5" descr="C:\Projects\IRSC_IPDAE\CorporateFiles\LogoDesign\logo_ipdae_with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4"/>
          <p:cNvSpPr txBox="1">
            <a:spLocks noChangeArrowheads="1"/>
          </p:cNvSpPr>
          <p:nvPr/>
        </p:nvSpPr>
        <p:spPr bwMode="auto">
          <a:xfrm>
            <a:off x="4343400" y="2286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smtClean="0">
                <a:solidFill>
                  <a:srgbClr val="92D050"/>
                </a:solidFill>
                <a:latin typeface="Century Gothic" pitchFamily="34" charset="0"/>
              </a:rPr>
              <a:t>Problem and Solution</a:t>
            </a:r>
            <a:endParaRPr lang="en-US" altLang="en-US" sz="2000" dirty="0">
              <a:solidFill>
                <a:srgbClr val="92D050"/>
              </a:solidFill>
              <a:latin typeface="Century Gothic" pitchFamily="34" charset="0"/>
            </a:endParaRPr>
          </a:p>
        </p:txBody>
      </p:sp>
      <p:pic>
        <p:nvPicPr>
          <p:cNvPr id="15" name="Picture 6" descr="C:\Documents and Settings\All Users\Documents\My Pictures\Kodak Pictures\2008-06-03\000_176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495300" y="2438400"/>
            <a:ext cx="3505200" cy="2628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92244010"/>
      </p:ext>
    </p:extLst>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sz="half" idx="1"/>
          </p:nvPr>
        </p:nvSpPr>
        <p:spPr>
          <a:xfrm>
            <a:off x="4114800" y="1600200"/>
            <a:ext cx="4533900" cy="4221163"/>
          </a:xfrm>
        </p:spPr>
        <p:txBody>
          <a:bodyPr/>
          <a:lstStyle/>
          <a:p>
            <a:pPr marL="0" indent="0" eaLnBrk="1" hangingPunct="1">
              <a:buFontTx/>
              <a:buNone/>
            </a:pPr>
            <a:r>
              <a:rPr lang="en-US" altLang="en-US" sz="2400" dirty="0">
                <a:latin typeface="Arial" panose="020B0604020202020204" pitchFamily="34" charset="0"/>
                <a:cs typeface="Arial" panose="020B0604020202020204" pitchFamily="34" charset="0"/>
              </a:rPr>
              <a:t>The Chesapeake Bay faces an uncertain future. Issues such as pesticides, too many nutrients, and habitat loss all threaten the Bay’s water quality and animal life. However, scientists are hopeful that the future may be brighter. If everyone in the Chesapeake Bay watershed works together, solutions may be found.</a:t>
            </a:r>
          </a:p>
        </p:txBody>
      </p:sp>
      <p:sp>
        <p:nvSpPr>
          <p:cNvPr id="6"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34</a:t>
            </a:fld>
            <a:endParaRPr lang="en-US" altLang="en-US" sz="1200" dirty="0" smtClean="0">
              <a:solidFill>
                <a:srgbClr val="898989"/>
              </a:solidFill>
              <a:ea typeface="MS PGothic" pitchFamily="34" charset="-128"/>
            </a:endParaRPr>
          </a:p>
        </p:txBody>
      </p:sp>
      <p:sp>
        <p:nvSpPr>
          <p:cNvPr id="7" name="Text Box 3"/>
          <p:cNvSpPr txBox="1">
            <a:spLocks noChangeArrowheads="1"/>
          </p:cNvSpPr>
          <p:nvPr/>
        </p:nvSpPr>
        <p:spPr bwMode="auto">
          <a:xfrm>
            <a:off x="1371600" y="6450013"/>
            <a:ext cx="7467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©2015 IPDAE. All rights reserved. All content in this presentation is the proprietary property of The Institute for the Professional Development of Adult Educators</a:t>
            </a:r>
            <a:endParaRPr lang="en-US" altLang="en-US" sz="800" dirty="0">
              <a:solidFill>
                <a:schemeClr val="tx1">
                  <a:lumMod val="50000"/>
                  <a:lumOff val="50000"/>
                </a:schemeClr>
              </a:solidFill>
            </a:endParaRPr>
          </a:p>
        </p:txBody>
      </p:sp>
      <p:pic>
        <p:nvPicPr>
          <p:cNvPr id="8" name="Picture 5" descr="C:\Projects\IRSC_IPDAE\CorporateFiles\LogoDesign\logo_ipdae_with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4"/>
          <p:cNvSpPr txBox="1">
            <a:spLocks noChangeArrowheads="1"/>
          </p:cNvSpPr>
          <p:nvPr/>
        </p:nvSpPr>
        <p:spPr bwMode="auto">
          <a:xfrm>
            <a:off x="4343400" y="2286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smtClean="0">
                <a:solidFill>
                  <a:srgbClr val="92D050"/>
                </a:solidFill>
                <a:latin typeface="Century Gothic" pitchFamily="34" charset="0"/>
              </a:rPr>
              <a:t>Problem and Solution</a:t>
            </a:r>
            <a:endParaRPr lang="en-US" altLang="en-US" sz="2000" dirty="0">
              <a:solidFill>
                <a:srgbClr val="92D050"/>
              </a:solidFill>
              <a:latin typeface="Century Gothic" pitchFamily="34" charset="0"/>
            </a:endParaRPr>
          </a:p>
        </p:txBody>
      </p:sp>
      <p:sp>
        <p:nvSpPr>
          <p:cNvPr id="10" name="Text Box 6"/>
          <p:cNvSpPr txBox="1">
            <a:spLocks noChangeArrowheads="1"/>
          </p:cNvSpPr>
          <p:nvPr/>
        </p:nvSpPr>
        <p:spPr bwMode="auto">
          <a:xfrm>
            <a:off x="457200" y="1828800"/>
            <a:ext cx="2895600"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2800" dirty="0" smtClean="0">
                <a:solidFill>
                  <a:srgbClr val="7030A0"/>
                </a:solidFill>
                <a:latin typeface="Arial" panose="020B0604020202020204" pitchFamily="34" charset="0"/>
                <a:cs typeface="Arial" panose="020B0604020202020204" pitchFamily="34" charset="0"/>
              </a:rPr>
              <a:t>What is the problem?</a:t>
            </a:r>
            <a:endParaRPr lang="en-US" altLang="en-US" sz="2800" dirty="0">
              <a:solidFill>
                <a:srgbClr val="7030A0"/>
              </a:solidFill>
              <a:latin typeface="Arial" panose="020B0604020202020204" pitchFamily="34" charset="0"/>
              <a:cs typeface="Arial" panose="020B0604020202020204" pitchFamily="34" charset="0"/>
            </a:endParaRPr>
          </a:p>
          <a:p>
            <a:pPr eaLnBrk="1" hangingPunct="1">
              <a:spcBef>
                <a:spcPct val="50000"/>
              </a:spcBef>
              <a:buFontTx/>
              <a:buNone/>
            </a:pPr>
            <a:endParaRPr lang="en-US" altLang="en-US" sz="2800" dirty="0">
              <a:solidFill>
                <a:srgbClr val="FF99CC"/>
              </a:solidFill>
              <a:latin typeface="Arial" panose="020B0604020202020204" pitchFamily="34" charset="0"/>
              <a:cs typeface="Arial" panose="020B0604020202020204" pitchFamily="34" charset="0"/>
            </a:endParaRPr>
          </a:p>
          <a:p>
            <a:pPr eaLnBrk="1" hangingPunct="1">
              <a:spcBef>
                <a:spcPct val="50000"/>
              </a:spcBef>
              <a:buFontTx/>
              <a:buNone/>
            </a:pPr>
            <a:r>
              <a:rPr lang="en-US" altLang="en-US" sz="2800" dirty="0" smtClean="0">
                <a:solidFill>
                  <a:srgbClr val="00B050"/>
                </a:solidFill>
                <a:latin typeface="Arial" panose="020B0604020202020204" pitchFamily="34" charset="0"/>
                <a:cs typeface="Arial" panose="020B0604020202020204" pitchFamily="34" charset="0"/>
              </a:rPr>
              <a:t>What is the solution?</a:t>
            </a:r>
            <a:endParaRPr lang="en-US" altLang="en-US" sz="2800" dirty="0">
              <a:solidFill>
                <a:srgbClr val="00B050"/>
              </a:solidFill>
              <a:latin typeface="Arial" panose="020B0604020202020204" pitchFamily="34" charset="0"/>
              <a:cs typeface="Arial" panose="020B0604020202020204" pitchFamily="34" charset="0"/>
            </a:endParaRPr>
          </a:p>
          <a:p>
            <a:pPr eaLnBrk="1" hangingPunct="1">
              <a:spcBef>
                <a:spcPct val="50000"/>
              </a:spcBef>
              <a:buFontTx/>
              <a:buNone/>
            </a:pPr>
            <a:endParaRPr lang="en-US" altLang="en-US" sz="2800" dirty="0">
              <a:solidFill>
                <a:srgbClr val="FFFF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2046344"/>
      </p:ext>
    </p:extLst>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sz="half" idx="1"/>
          </p:nvPr>
        </p:nvSpPr>
        <p:spPr>
          <a:xfrm>
            <a:off x="4114800" y="1600200"/>
            <a:ext cx="4533900" cy="4221163"/>
          </a:xfrm>
        </p:spPr>
        <p:txBody>
          <a:bodyPr/>
          <a:lstStyle/>
          <a:p>
            <a:pPr marL="0" indent="0" eaLnBrk="1" hangingPunct="1">
              <a:buFontTx/>
              <a:buNone/>
            </a:pPr>
            <a:r>
              <a:rPr lang="en-US" altLang="en-US" sz="2400" dirty="0">
                <a:latin typeface="Arial" panose="020B0604020202020204" pitchFamily="34" charset="0"/>
                <a:cs typeface="Arial" panose="020B0604020202020204" pitchFamily="34" charset="0"/>
              </a:rPr>
              <a:t>The Chesapeake Bay faces an uncertain future. </a:t>
            </a:r>
            <a:r>
              <a:rPr lang="en-US" altLang="en-US" sz="2400" b="1" dirty="0">
                <a:solidFill>
                  <a:srgbClr val="7030A0"/>
                </a:solidFill>
                <a:latin typeface="Arial" panose="020B0604020202020204" pitchFamily="34" charset="0"/>
                <a:cs typeface="Arial" panose="020B0604020202020204" pitchFamily="34" charset="0"/>
              </a:rPr>
              <a:t>Issues such as pesticides, too many nutrients, and habitat loss all threaten the Bay’s water quality and animal life.</a:t>
            </a:r>
            <a:r>
              <a:rPr lang="en-US" altLang="en-US" sz="2400" dirty="0">
                <a:latin typeface="Arial" panose="020B0604020202020204" pitchFamily="34" charset="0"/>
                <a:cs typeface="Arial" panose="020B0604020202020204" pitchFamily="34" charset="0"/>
              </a:rPr>
              <a:t> However, scientists are hopeful that the future may be brighter. </a:t>
            </a:r>
            <a:r>
              <a:rPr lang="en-US" altLang="en-US" sz="2400" b="1" dirty="0">
                <a:solidFill>
                  <a:srgbClr val="00B050"/>
                </a:solidFill>
                <a:latin typeface="Arial" panose="020B0604020202020204" pitchFamily="34" charset="0"/>
                <a:cs typeface="Arial" panose="020B0604020202020204" pitchFamily="34" charset="0"/>
              </a:rPr>
              <a:t>If everyone in the Chesapeake Bay watershed works together, solutions may be found.</a:t>
            </a:r>
          </a:p>
        </p:txBody>
      </p:sp>
      <p:sp>
        <p:nvSpPr>
          <p:cNvPr id="6"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35</a:t>
            </a:fld>
            <a:endParaRPr lang="en-US" altLang="en-US" sz="1200" dirty="0" smtClean="0">
              <a:solidFill>
                <a:srgbClr val="898989"/>
              </a:solidFill>
              <a:ea typeface="MS PGothic" pitchFamily="34" charset="-128"/>
            </a:endParaRPr>
          </a:p>
        </p:txBody>
      </p:sp>
      <p:sp>
        <p:nvSpPr>
          <p:cNvPr id="7" name="Text Box 3"/>
          <p:cNvSpPr txBox="1">
            <a:spLocks noChangeArrowheads="1"/>
          </p:cNvSpPr>
          <p:nvPr/>
        </p:nvSpPr>
        <p:spPr bwMode="auto">
          <a:xfrm>
            <a:off x="1371600" y="6450013"/>
            <a:ext cx="7467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©2015 IPDAE. All rights reserved. All content in this presentation is the proprietary property of The Institute for the Professional Development of Adult Educators</a:t>
            </a:r>
            <a:endParaRPr lang="en-US" altLang="en-US" sz="800" dirty="0">
              <a:solidFill>
                <a:schemeClr val="tx1">
                  <a:lumMod val="50000"/>
                  <a:lumOff val="50000"/>
                </a:schemeClr>
              </a:solidFill>
            </a:endParaRPr>
          </a:p>
        </p:txBody>
      </p:sp>
      <p:pic>
        <p:nvPicPr>
          <p:cNvPr id="8" name="Picture 5" descr="C:\Projects\IRSC_IPDAE\CorporateFiles\LogoDesign\logo_ipdae_with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4"/>
          <p:cNvSpPr txBox="1">
            <a:spLocks noChangeArrowheads="1"/>
          </p:cNvSpPr>
          <p:nvPr/>
        </p:nvSpPr>
        <p:spPr bwMode="auto">
          <a:xfrm>
            <a:off x="4343400" y="2286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smtClean="0">
                <a:solidFill>
                  <a:srgbClr val="92D050"/>
                </a:solidFill>
                <a:latin typeface="Century Gothic" pitchFamily="34" charset="0"/>
              </a:rPr>
              <a:t>Problem and Solution</a:t>
            </a:r>
            <a:endParaRPr lang="en-US" altLang="en-US" sz="2000" dirty="0">
              <a:solidFill>
                <a:srgbClr val="92D050"/>
              </a:solidFill>
              <a:latin typeface="Century Gothic" pitchFamily="34" charset="0"/>
            </a:endParaRPr>
          </a:p>
        </p:txBody>
      </p:sp>
      <p:sp>
        <p:nvSpPr>
          <p:cNvPr id="10" name="Text Box 6"/>
          <p:cNvSpPr txBox="1">
            <a:spLocks noChangeArrowheads="1"/>
          </p:cNvSpPr>
          <p:nvPr/>
        </p:nvSpPr>
        <p:spPr bwMode="auto">
          <a:xfrm>
            <a:off x="457200" y="1828800"/>
            <a:ext cx="2895600"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endParaRPr lang="en-US" altLang="en-US" sz="2800" dirty="0">
              <a:solidFill>
                <a:srgbClr val="FF99CC"/>
              </a:solidFill>
              <a:latin typeface="Arial" panose="020B0604020202020204" pitchFamily="34" charset="0"/>
              <a:cs typeface="Arial" panose="020B0604020202020204" pitchFamily="34" charset="0"/>
            </a:endParaRPr>
          </a:p>
          <a:p>
            <a:pPr eaLnBrk="1" hangingPunct="1">
              <a:spcBef>
                <a:spcPct val="50000"/>
              </a:spcBef>
              <a:buFontTx/>
              <a:buNone/>
            </a:pPr>
            <a:r>
              <a:rPr lang="en-US" altLang="en-US" sz="2800" dirty="0" smtClean="0">
                <a:solidFill>
                  <a:srgbClr val="7030A0"/>
                </a:solidFill>
                <a:latin typeface="Arial" panose="020B0604020202020204" pitchFamily="34" charset="0"/>
                <a:cs typeface="Arial" panose="020B0604020202020204" pitchFamily="34" charset="0"/>
              </a:rPr>
              <a:t>Problem</a:t>
            </a:r>
            <a:endParaRPr lang="en-US" altLang="en-US" sz="2800" dirty="0">
              <a:solidFill>
                <a:srgbClr val="7030A0"/>
              </a:solidFill>
              <a:latin typeface="Arial" panose="020B0604020202020204" pitchFamily="34" charset="0"/>
              <a:cs typeface="Arial" panose="020B0604020202020204" pitchFamily="34" charset="0"/>
            </a:endParaRPr>
          </a:p>
          <a:p>
            <a:pPr eaLnBrk="1" hangingPunct="1">
              <a:spcBef>
                <a:spcPct val="50000"/>
              </a:spcBef>
              <a:buFontTx/>
              <a:buNone/>
            </a:pPr>
            <a:endParaRPr lang="en-US" altLang="en-US" sz="2800" dirty="0">
              <a:solidFill>
                <a:srgbClr val="FF99CC"/>
              </a:solidFill>
              <a:latin typeface="Arial" panose="020B0604020202020204" pitchFamily="34" charset="0"/>
              <a:cs typeface="Arial" panose="020B0604020202020204" pitchFamily="34" charset="0"/>
            </a:endParaRPr>
          </a:p>
          <a:p>
            <a:pPr eaLnBrk="1" hangingPunct="1">
              <a:spcBef>
                <a:spcPct val="50000"/>
              </a:spcBef>
              <a:buFontTx/>
              <a:buNone/>
            </a:pPr>
            <a:endParaRPr lang="en-US" altLang="en-US" sz="2800" dirty="0">
              <a:solidFill>
                <a:srgbClr val="FF99CC"/>
              </a:solidFill>
              <a:latin typeface="Arial" panose="020B0604020202020204" pitchFamily="34" charset="0"/>
              <a:cs typeface="Arial" panose="020B0604020202020204" pitchFamily="34" charset="0"/>
            </a:endParaRPr>
          </a:p>
          <a:p>
            <a:pPr eaLnBrk="1" hangingPunct="1">
              <a:spcBef>
                <a:spcPct val="50000"/>
              </a:spcBef>
              <a:buFontTx/>
              <a:buNone/>
            </a:pPr>
            <a:r>
              <a:rPr lang="en-US" altLang="en-US" sz="2800" dirty="0" smtClean="0">
                <a:solidFill>
                  <a:srgbClr val="00B050"/>
                </a:solidFill>
                <a:latin typeface="Arial" panose="020B0604020202020204" pitchFamily="34" charset="0"/>
                <a:cs typeface="Arial" panose="020B0604020202020204" pitchFamily="34" charset="0"/>
              </a:rPr>
              <a:t>Solution</a:t>
            </a:r>
            <a:endParaRPr lang="en-US" altLang="en-US" sz="2800" dirty="0">
              <a:solidFill>
                <a:srgbClr val="00B050"/>
              </a:solidFill>
              <a:latin typeface="Arial" panose="020B0604020202020204" pitchFamily="34" charset="0"/>
              <a:cs typeface="Arial" panose="020B0604020202020204" pitchFamily="34" charset="0"/>
            </a:endParaRPr>
          </a:p>
          <a:p>
            <a:pPr eaLnBrk="1" hangingPunct="1">
              <a:spcBef>
                <a:spcPct val="50000"/>
              </a:spcBef>
              <a:buFontTx/>
              <a:buNone/>
            </a:pPr>
            <a:endParaRPr lang="en-US" altLang="en-US" sz="2800" dirty="0">
              <a:solidFill>
                <a:srgbClr val="FFFF99"/>
              </a:solidFill>
              <a:latin typeface="Arial" panose="020B0604020202020204" pitchFamily="34" charset="0"/>
              <a:cs typeface="Arial" panose="020B0604020202020204" pitchFamily="34" charset="0"/>
            </a:endParaRPr>
          </a:p>
        </p:txBody>
      </p:sp>
      <p:cxnSp>
        <p:nvCxnSpPr>
          <p:cNvPr id="3" name="Straight Arrow Connector 2"/>
          <p:cNvCxnSpPr/>
          <p:nvPr/>
        </p:nvCxnSpPr>
        <p:spPr bwMode="auto">
          <a:xfrm>
            <a:off x="2057400" y="2743200"/>
            <a:ext cx="2057400" cy="304800"/>
          </a:xfrm>
          <a:prstGeom prst="straightConnector1">
            <a:avLst/>
          </a:prstGeom>
          <a:ln>
            <a:headEnd type="none" w="med" len="med"/>
            <a:tailEnd type="arrow"/>
          </a:ln>
          <a:extLst/>
        </p:spPr>
        <p:style>
          <a:lnRef idx="2">
            <a:schemeClr val="accent6"/>
          </a:lnRef>
          <a:fillRef idx="0">
            <a:schemeClr val="accent6"/>
          </a:fillRef>
          <a:effectRef idx="1">
            <a:schemeClr val="accent6"/>
          </a:effectRef>
          <a:fontRef idx="minor">
            <a:schemeClr val="tx1"/>
          </a:fontRef>
        </p:style>
      </p:cxnSp>
      <p:cxnSp>
        <p:nvCxnSpPr>
          <p:cNvPr id="11" name="Straight Arrow Connector 10"/>
          <p:cNvCxnSpPr/>
          <p:nvPr/>
        </p:nvCxnSpPr>
        <p:spPr bwMode="auto">
          <a:xfrm>
            <a:off x="1930400" y="4724400"/>
            <a:ext cx="2057400" cy="304800"/>
          </a:xfrm>
          <a:prstGeom prst="straightConnector1">
            <a:avLst/>
          </a:prstGeom>
          <a:ln>
            <a:headEnd type="none" w="med" len="med"/>
            <a:tailEnd type="arrow"/>
          </a:ln>
          <a:ex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6053013"/>
      </p:ext>
    </p:extLst>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C:\Projects\IRSC_IPDAE\CorporateFiles\LogoDesign\logo_ipdae_with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1"/>
          <p:cNvSpPr txBox="1">
            <a:spLocks/>
          </p:cNvSpPr>
          <p:nvPr/>
        </p:nvSpPr>
        <p:spPr>
          <a:xfrm>
            <a:off x="457200" y="1600200"/>
            <a:ext cx="8229600"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None/>
              <a:defRPr/>
            </a:pPr>
            <a:endParaRPr lang="en-US" sz="2200" kern="0" dirty="0"/>
          </a:p>
        </p:txBody>
      </p:sp>
      <p:sp>
        <p:nvSpPr>
          <p:cNvPr id="5" name="Text Box 3"/>
          <p:cNvSpPr txBox="1">
            <a:spLocks noChangeArrowheads="1"/>
          </p:cNvSpPr>
          <p:nvPr/>
        </p:nvSpPr>
        <p:spPr bwMode="auto">
          <a:xfrm>
            <a:off x="1371600" y="6450013"/>
            <a:ext cx="7467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©2015 IPDAE. All rights reserved. All content in this presentation is the proprietary property of The Institute for the Professional Development of Adult Educators</a:t>
            </a:r>
            <a:endParaRPr lang="en-US" altLang="en-US" sz="800" dirty="0">
              <a:solidFill>
                <a:schemeClr val="tx1">
                  <a:lumMod val="50000"/>
                  <a:lumOff val="50000"/>
                </a:schemeClr>
              </a:solidFill>
            </a:endParaRPr>
          </a:p>
        </p:txBody>
      </p:sp>
      <p:sp>
        <p:nvSpPr>
          <p:cNvPr id="6"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36</a:t>
            </a:fld>
            <a:endParaRPr lang="en-US" altLang="en-US" sz="1200" dirty="0" smtClean="0">
              <a:solidFill>
                <a:srgbClr val="898989"/>
              </a:solidFill>
              <a:ea typeface="MS PGothic" pitchFamily="34" charset="-128"/>
            </a:endParaRPr>
          </a:p>
        </p:txBody>
      </p:sp>
      <p:sp>
        <p:nvSpPr>
          <p:cNvPr id="2" name="Rectangle 1"/>
          <p:cNvSpPr/>
          <p:nvPr/>
        </p:nvSpPr>
        <p:spPr>
          <a:xfrm>
            <a:off x="3347357" y="5519172"/>
            <a:ext cx="4876800" cy="461665"/>
          </a:xfrm>
          <a:prstGeom prst="rect">
            <a:avLst/>
          </a:prstGeom>
        </p:spPr>
        <p:txBody>
          <a:bodyPr wrap="square">
            <a:spAutoFit/>
          </a:bodyPr>
          <a:lstStyle/>
          <a:p>
            <a:endParaRPr lang="en-US" dirty="0"/>
          </a:p>
        </p:txBody>
      </p:sp>
      <p:sp>
        <p:nvSpPr>
          <p:cNvPr id="10" name="Content Placeholder 1"/>
          <p:cNvSpPr txBox="1">
            <a:spLocks/>
          </p:cNvSpPr>
          <p:nvPr/>
        </p:nvSpPr>
        <p:spPr>
          <a:xfrm>
            <a:off x="349251" y="1752600"/>
            <a:ext cx="8032750"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None/>
            </a:pPr>
            <a:endParaRPr lang="en-US" sz="2800" b="1" dirty="0" smtClean="0">
              <a:latin typeface="Arial" panose="020B0604020202020204" pitchFamily="34" charset="0"/>
              <a:cs typeface="Arial" panose="020B0604020202020204" pitchFamily="34" charset="0"/>
            </a:endParaRPr>
          </a:p>
          <a:p>
            <a:pPr eaLnBrk="1" hangingPunct="1"/>
            <a:r>
              <a:rPr lang="en-US" altLang="en-US" sz="2800" dirty="0">
                <a:latin typeface="Arial" panose="020B0604020202020204" pitchFamily="34" charset="0"/>
                <a:cs typeface="Arial" panose="020B0604020202020204" pitchFamily="34" charset="0"/>
              </a:rPr>
              <a:t>Chronological Order</a:t>
            </a:r>
          </a:p>
          <a:p>
            <a:pPr eaLnBrk="1" hangingPunct="1"/>
            <a:r>
              <a:rPr lang="en-US" altLang="en-US" sz="2800" dirty="0">
                <a:latin typeface="Arial" panose="020B0604020202020204" pitchFamily="34" charset="0"/>
                <a:cs typeface="Arial" panose="020B0604020202020204" pitchFamily="34" charset="0"/>
              </a:rPr>
              <a:t>Compare and Contrast</a:t>
            </a:r>
          </a:p>
          <a:p>
            <a:pPr eaLnBrk="1" hangingPunct="1"/>
            <a:r>
              <a:rPr lang="en-US" altLang="en-US" sz="2800" dirty="0">
                <a:latin typeface="Arial" panose="020B0604020202020204" pitchFamily="34" charset="0"/>
                <a:cs typeface="Arial" panose="020B0604020202020204" pitchFamily="34" charset="0"/>
              </a:rPr>
              <a:t>Cause and Effect</a:t>
            </a:r>
          </a:p>
          <a:p>
            <a:pPr eaLnBrk="1" hangingPunct="1"/>
            <a:r>
              <a:rPr lang="en-US" altLang="en-US" sz="2800" dirty="0">
                <a:latin typeface="Arial" panose="020B0604020202020204" pitchFamily="34" charset="0"/>
                <a:cs typeface="Arial" panose="020B0604020202020204" pitchFamily="34" charset="0"/>
              </a:rPr>
              <a:t>Problem and Solution</a:t>
            </a:r>
          </a:p>
        </p:txBody>
      </p:sp>
      <p:sp>
        <p:nvSpPr>
          <p:cNvPr id="11" name="Text Box 4"/>
          <p:cNvSpPr txBox="1">
            <a:spLocks noChangeArrowheads="1"/>
          </p:cNvSpPr>
          <p:nvPr/>
        </p:nvSpPr>
        <p:spPr bwMode="auto">
          <a:xfrm>
            <a:off x="4343400" y="2286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smtClean="0">
                <a:solidFill>
                  <a:srgbClr val="92D050"/>
                </a:solidFill>
                <a:latin typeface="Century Gothic" pitchFamily="34" charset="0"/>
              </a:rPr>
              <a:t>A Quick Review</a:t>
            </a:r>
            <a:endParaRPr lang="en-US" altLang="en-US" sz="2000" dirty="0">
              <a:solidFill>
                <a:srgbClr val="92D050"/>
              </a:solidFill>
              <a:latin typeface="Century Gothic" pitchFamily="34" charset="0"/>
            </a:endParaRPr>
          </a:p>
        </p:txBody>
      </p:sp>
      <p:pic>
        <p:nvPicPr>
          <p:cNvPr id="9" name="Picture 6" descr="http://ts1.mm.bing.net/th?&amp;id=HN.608010684926723716&amp;w=300&amp;h=300&amp;c=0&amp;pid=1.9&amp;rs=0&amp;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1" y="949325"/>
            <a:ext cx="2095500"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http://ts2.mm.bing.net/th?id=HN.608007480881775097&amp;w=227&amp;h=174&amp;c=7&amp;rs=1&amp;qlt=90&amp;o=4&amp;pid=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799" y="2743200"/>
            <a:ext cx="216217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http://ts1.mm.bing.net/th?&amp;id=HN.608040453354752071&amp;w=300&amp;h=300&amp;c=0&amp;pid=1.9&amp;rs=0&amp;p=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6557" y="4493419"/>
            <a:ext cx="2163762"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2" descr="http://ts1.mm.bing.net/th?&amp;id=HN.608004062093312227&amp;w=300&amp;h=300&amp;c=0&amp;pid=1.9&amp;rs=0&amp;p=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8500" y="4635500"/>
            <a:ext cx="2209800"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7661916"/>
      </p:ext>
    </p:extLst>
  </p:cSld>
  <p:clrMapOvr>
    <a:masterClrMapping/>
  </p:clrMapOvr>
  <p:transition spd="med">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37</a:t>
            </a:fld>
            <a:endParaRPr lang="en-US" altLang="en-US" sz="1200" dirty="0" smtClean="0">
              <a:solidFill>
                <a:srgbClr val="898989"/>
              </a:solidFill>
              <a:ea typeface="MS PGothic" pitchFamily="34" charset="-128"/>
            </a:endParaRPr>
          </a:p>
        </p:txBody>
      </p:sp>
      <p:sp>
        <p:nvSpPr>
          <p:cNvPr id="7" name="Text Box 3"/>
          <p:cNvSpPr txBox="1">
            <a:spLocks noChangeArrowheads="1"/>
          </p:cNvSpPr>
          <p:nvPr/>
        </p:nvSpPr>
        <p:spPr bwMode="auto">
          <a:xfrm>
            <a:off x="1371600" y="6450013"/>
            <a:ext cx="7467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©2015 IPDAE. All rights reserved. All content in this presentation is the proprietary property of The Institute for the Professional Development of Adult Educators</a:t>
            </a:r>
            <a:endParaRPr lang="en-US" altLang="en-US" sz="800" dirty="0">
              <a:solidFill>
                <a:schemeClr val="tx1">
                  <a:lumMod val="50000"/>
                  <a:lumOff val="50000"/>
                </a:schemeClr>
              </a:solidFill>
            </a:endParaRPr>
          </a:p>
        </p:txBody>
      </p:sp>
      <p:pic>
        <p:nvPicPr>
          <p:cNvPr id="8" name="Picture 5" descr="C:\Projects\IRSC_IPDAE\CorporateFiles\LogoDesign\logo_ipdae_with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4"/>
          <p:cNvSpPr txBox="1">
            <a:spLocks noChangeArrowheads="1"/>
          </p:cNvSpPr>
          <p:nvPr/>
        </p:nvSpPr>
        <p:spPr bwMode="auto">
          <a:xfrm>
            <a:off x="4343400" y="2286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smtClean="0">
                <a:solidFill>
                  <a:srgbClr val="92D050"/>
                </a:solidFill>
                <a:latin typeface="Century Gothic" pitchFamily="34" charset="0"/>
              </a:rPr>
              <a:t>Review</a:t>
            </a:r>
            <a:endParaRPr lang="en-US" altLang="en-US" sz="2000" dirty="0">
              <a:solidFill>
                <a:srgbClr val="92D050"/>
              </a:solidFill>
              <a:latin typeface="Century Gothic" pitchFamily="34" charset="0"/>
            </a:endParaRPr>
          </a:p>
        </p:txBody>
      </p:sp>
      <p:sp>
        <p:nvSpPr>
          <p:cNvPr id="2" name="Content Placeholder 1"/>
          <p:cNvSpPr>
            <a:spLocks noGrp="1"/>
          </p:cNvSpPr>
          <p:nvPr>
            <p:ph sz="half" idx="1"/>
          </p:nvPr>
        </p:nvSpPr>
        <p:spPr>
          <a:xfrm>
            <a:off x="457200" y="1600200"/>
            <a:ext cx="4724400" cy="4525963"/>
          </a:xfrm>
        </p:spPr>
        <p:txBody>
          <a:bodyPr/>
          <a:lstStyle/>
          <a:p>
            <a:pPr marL="0" indent="0" eaLnBrk="1" hangingPunct="1">
              <a:buNone/>
            </a:pPr>
            <a:r>
              <a:rPr lang="en-US" altLang="en-US" dirty="0" smtClean="0">
                <a:latin typeface="Arial" panose="020B0604020202020204" pitchFamily="34" charset="0"/>
                <a:cs typeface="Arial" panose="020B0604020202020204" pitchFamily="34" charset="0"/>
              </a:rPr>
              <a:t>Now It’s Your Turn</a:t>
            </a:r>
          </a:p>
          <a:p>
            <a:pPr eaLnBrk="1" hangingPunct="1"/>
            <a:r>
              <a:rPr lang="en-US" altLang="en-US" sz="2400" dirty="0" smtClean="0">
                <a:latin typeface="Arial" panose="020B0604020202020204" pitchFamily="34" charset="0"/>
                <a:cs typeface="Arial" panose="020B0604020202020204" pitchFamily="34" charset="0"/>
              </a:rPr>
              <a:t>On </a:t>
            </a:r>
            <a:r>
              <a:rPr lang="en-US" altLang="en-US" sz="2400" dirty="0">
                <a:latin typeface="Arial" panose="020B0604020202020204" pitchFamily="34" charset="0"/>
                <a:cs typeface="Arial" panose="020B0604020202020204" pitchFamily="34" charset="0"/>
              </a:rPr>
              <a:t>the next few slides, you will read some passages about the Great Chicago </a:t>
            </a:r>
            <a:r>
              <a:rPr lang="en-US" altLang="en-US" sz="2400" dirty="0" smtClean="0">
                <a:latin typeface="Arial" panose="020B0604020202020204" pitchFamily="34" charset="0"/>
                <a:cs typeface="Arial" panose="020B0604020202020204" pitchFamily="34" charset="0"/>
              </a:rPr>
              <a:t>Fire.</a:t>
            </a:r>
            <a:endParaRPr lang="en-US" altLang="en-US" sz="2400" dirty="0">
              <a:latin typeface="Arial" panose="020B0604020202020204" pitchFamily="34" charset="0"/>
              <a:cs typeface="Arial" panose="020B0604020202020204" pitchFamily="34" charset="0"/>
            </a:endParaRPr>
          </a:p>
          <a:p>
            <a:pPr eaLnBrk="1" hangingPunct="1"/>
            <a:r>
              <a:rPr lang="en-US" altLang="en-US" sz="2400" dirty="0">
                <a:latin typeface="Arial" panose="020B0604020202020204" pitchFamily="34" charset="0"/>
                <a:cs typeface="Arial" panose="020B0604020202020204" pitchFamily="34" charset="0"/>
              </a:rPr>
              <a:t>Your task is to decide on the text structure for each </a:t>
            </a:r>
            <a:r>
              <a:rPr lang="en-US" altLang="en-US" sz="2400" dirty="0" smtClean="0">
                <a:latin typeface="Arial" panose="020B0604020202020204" pitchFamily="34" charset="0"/>
                <a:cs typeface="Arial" panose="020B0604020202020204" pitchFamily="34" charset="0"/>
              </a:rPr>
              <a:t>one.</a:t>
            </a:r>
            <a:endParaRPr lang="en-US" altLang="en-US" sz="2400" dirty="0">
              <a:latin typeface="Arial" panose="020B0604020202020204" pitchFamily="34" charset="0"/>
              <a:cs typeface="Arial" panose="020B0604020202020204" pitchFamily="34" charset="0"/>
            </a:endParaRPr>
          </a:p>
          <a:p>
            <a:pPr eaLnBrk="1" hangingPunct="1"/>
            <a:r>
              <a:rPr lang="en-US" altLang="en-US" sz="2400" dirty="0">
                <a:latin typeface="Arial" panose="020B0604020202020204" pitchFamily="34" charset="0"/>
                <a:cs typeface="Arial" panose="020B0604020202020204" pitchFamily="34" charset="0"/>
              </a:rPr>
              <a:t>Understanding the text structure will help you to understand each </a:t>
            </a:r>
            <a:r>
              <a:rPr lang="en-US" altLang="en-US" sz="2400" dirty="0" smtClean="0">
                <a:latin typeface="Arial" panose="020B0604020202020204" pitchFamily="34" charset="0"/>
                <a:cs typeface="Arial" panose="020B0604020202020204" pitchFamily="34" charset="0"/>
              </a:rPr>
              <a:t>passage and </a:t>
            </a:r>
            <a:r>
              <a:rPr lang="en-US" altLang="en-US" sz="2400" dirty="0">
                <a:latin typeface="Arial" panose="020B0604020202020204" pitchFamily="34" charset="0"/>
                <a:cs typeface="Arial" panose="020B0604020202020204" pitchFamily="34" charset="0"/>
              </a:rPr>
              <a:t>the message the </a:t>
            </a:r>
            <a:r>
              <a:rPr lang="en-US" altLang="en-US" sz="2400" dirty="0" smtClean="0">
                <a:latin typeface="Arial" panose="020B0604020202020204" pitchFamily="34" charset="0"/>
                <a:cs typeface="Arial" panose="020B0604020202020204" pitchFamily="34" charset="0"/>
              </a:rPr>
              <a:t> author </a:t>
            </a:r>
            <a:r>
              <a:rPr lang="en-US" altLang="en-US" sz="2400" dirty="0">
                <a:latin typeface="Arial" panose="020B0604020202020204" pitchFamily="34" charset="0"/>
                <a:cs typeface="Arial" panose="020B0604020202020204" pitchFamily="34" charset="0"/>
              </a:rPr>
              <a:t>is attempting to </a:t>
            </a:r>
            <a:r>
              <a:rPr lang="en-US" altLang="en-US" sz="2400" dirty="0" smtClean="0">
                <a:latin typeface="Arial" panose="020B0604020202020204" pitchFamily="34" charset="0"/>
                <a:cs typeface="Arial" panose="020B0604020202020204" pitchFamily="34" charset="0"/>
              </a:rPr>
              <a:t>convey.</a:t>
            </a:r>
            <a:endParaRPr lang="en-US" alt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pic>
        <p:nvPicPr>
          <p:cNvPr id="1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876425"/>
            <a:ext cx="3054350"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1" descr="http://ts4.mm.bing.net/th?id=HN.608015121629054065&amp;w=302&amp;h=188&amp;c=7&amp;rs=1&amp;qlt=90&amp;o=4&amp;url=http%3a%2f%2felc-jamaica.com%2fprograms-and-courses%2fadult-reading-and-literacy&amp;pid=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5410200" y="4191000"/>
            <a:ext cx="2876550" cy="179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720557"/>
      </p:ext>
    </p:extLst>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82600" y="1143000"/>
            <a:ext cx="8229600" cy="1143000"/>
          </a:xfrm>
        </p:spPr>
        <p:txBody>
          <a:bodyPr/>
          <a:lstStyle/>
          <a:p>
            <a:pPr eaLnBrk="1" hangingPunct="1"/>
            <a:r>
              <a:rPr lang="en-US" altLang="en-US" sz="3200" dirty="0" smtClean="0">
                <a:solidFill>
                  <a:schemeClr val="tx1"/>
                </a:solidFill>
                <a:latin typeface="Arial" panose="020B0604020202020204" pitchFamily="34" charset="0"/>
                <a:cs typeface="Arial" panose="020B0604020202020204" pitchFamily="34" charset="0"/>
              </a:rPr>
              <a:t>Identify the Text Structure in the Passage</a:t>
            </a:r>
          </a:p>
        </p:txBody>
      </p:sp>
      <p:sp>
        <p:nvSpPr>
          <p:cNvPr id="39939" name="Rectangle 3"/>
          <p:cNvSpPr>
            <a:spLocks noGrp="1" noChangeArrowheads="1"/>
          </p:cNvSpPr>
          <p:nvPr>
            <p:ph type="body" sz="half" idx="1"/>
          </p:nvPr>
        </p:nvSpPr>
        <p:spPr>
          <a:xfrm>
            <a:off x="685800" y="1981200"/>
            <a:ext cx="2438400" cy="4114800"/>
          </a:xfrm>
        </p:spPr>
        <p:txBody>
          <a:bodyPr/>
          <a:lstStyle/>
          <a:p>
            <a:pPr eaLnBrk="1" hangingPunct="1"/>
            <a:r>
              <a:rPr lang="en-US" altLang="en-US" sz="2400" dirty="0" smtClean="0">
                <a:latin typeface="Arial" panose="020B0604020202020204" pitchFamily="34" charset="0"/>
                <a:cs typeface="Arial" panose="020B0604020202020204" pitchFamily="34" charset="0"/>
              </a:rPr>
              <a:t>Chronological Order</a:t>
            </a:r>
          </a:p>
          <a:p>
            <a:pPr eaLnBrk="1" hangingPunct="1"/>
            <a:r>
              <a:rPr lang="en-US" altLang="en-US" sz="2400" dirty="0" smtClean="0">
                <a:latin typeface="Arial" panose="020B0604020202020204" pitchFamily="34" charset="0"/>
                <a:cs typeface="Arial" panose="020B0604020202020204" pitchFamily="34" charset="0"/>
              </a:rPr>
              <a:t>Compare and Contrast</a:t>
            </a:r>
          </a:p>
          <a:p>
            <a:pPr eaLnBrk="1" hangingPunct="1"/>
            <a:r>
              <a:rPr lang="en-US" altLang="en-US" sz="2400" dirty="0" smtClean="0">
                <a:latin typeface="Arial" panose="020B0604020202020204" pitchFamily="34" charset="0"/>
                <a:cs typeface="Arial" panose="020B0604020202020204" pitchFamily="34" charset="0"/>
              </a:rPr>
              <a:t>Cause and Effect</a:t>
            </a:r>
          </a:p>
          <a:p>
            <a:pPr eaLnBrk="1" hangingPunct="1"/>
            <a:r>
              <a:rPr lang="en-US" altLang="en-US" sz="2400" dirty="0" smtClean="0">
                <a:latin typeface="Arial" panose="020B0604020202020204" pitchFamily="34" charset="0"/>
                <a:cs typeface="Arial" panose="020B0604020202020204" pitchFamily="34" charset="0"/>
              </a:rPr>
              <a:t>Problem and Solution</a:t>
            </a:r>
          </a:p>
        </p:txBody>
      </p:sp>
      <p:sp>
        <p:nvSpPr>
          <p:cNvPr id="39940" name="Rectangle 4"/>
          <p:cNvSpPr>
            <a:spLocks noGrp="1" noChangeArrowheads="1"/>
          </p:cNvSpPr>
          <p:nvPr>
            <p:ph type="body" sz="half" idx="2"/>
          </p:nvPr>
        </p:nvSpPr>
        <p:spPr>
          <a:xfrm>
            <a:off x="3352800" y="1828800"/>
            <a:ext cx="5105400" cy="4267200"/>
          </a:xfrm>
        </p:spPr>
        <p:txBody>
          <a:bodyPr/>
          <a:lstStyle/>
          <a:p>
            <a:pPr marL="0" indent="0" eaLnBrk="1" hangingPunct="1">
              <a:buFontTx/>
              <a:buNone/>
            </a:pPr>
            <a:r>
              <a:rPr lang="en-US" altLang="en-US" sz="2200" dirty="0" smtClean="0">
                <a:latin typeface="Arial" panose="020B0604020202020204" pitchFamily="34" charset="0"/>
                <a:cs typeface="Arial" panose="020B0604020202020204" pitchFamily="34" charset="0"/>
              </a:rPr>
              <a:t>Daniel Sullivan was the first to notice the flames coming from the O’Leary barn at around 8:30 pm on October 8. A problem with the alarm box made it impossible for the people in the area to call for the fire department. By 9:30 pm, the entire block was blazing. In another 3 hours, there were fires all over Chicago. The heavy wind coming from the lake only made the fire bigger. It would be another day before the fire would be completely out. By that time, 17,500 buildings had been burned.</a:t>
            </a:r>
          </a:p>
          <a:p>
            <a:pPr eaLnBrk="1" hangingPunct="1">
              <a:buFontTx/>
              <a:buNone/>
            </a:pPr>
            <a:endParaRPr lang="en-US" altLang="en-US" sz="2200" dirty="0" smtClean="0">
              <a:latin typeface="Arial" panose="020B0604020202020204" pitchFamily="34" charset="0"/>
              <a:cs typeface="Arial" panose="020B0604020202020204" pitchFamily="34" charset="0"/>
            </a:endParaRPr>
          </a:p>
        </p:txBody>
      </p:sp>
      <p:pic>
        <p:nvPicPr>
          <p:cNvPr id="5" name="Picture 5" descr="C:\Projects\IRSC_IPDAE\CorporateFiles\LogoDesign\logo_ipdae_with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
          <p:cNvSpPr txBox="1">
            <a:spLocks noChangeArrowheads="1"/>
          </p:cNvSpPr>
          <p:nvPr/>
        </p:nvSpPr>
        <p:spPr bwMode="auto">
          <a:xfrm>
            <a:off x="1371600" y="6450013"/>
            <a:ext cx="7467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©2015 IPDAE. All rights reserved. All content in this presentation is the proprietary property of The Institute for the Professional Development of Adult Educators</a:t>
            </a:r>
            <a:endParaRPr lang="en-US" altLang="en-US" sz="800" dirty="0">
              <a:solidFill>
                <a:schemeClr val="tx1">
                  <a:lumMod val="50000"/>
                  <a:lumOff val="50000"/>
                </a:schemeClr>
              </a:solidFill>
            </a:endParaRPr>
          </a:p>
        </p:txBody>
      </p:sp>
      <p:sp>
        <p:nvSpPr>
          <p:cNvPr id="7"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38</a:t>
            </a:fld>
            <a:endParaRPr lang="en-US" altLang="en-US" sz="1200" dirty="0" smtClean="0">
              <a:solidFill>
                <a:srgbClr val="898989"/>
              </a:solidFill>
              <a:ea typeface="MS PGothic" pitchFamily="34" charset="-128"/>
            </a:endParaRPr>
          </a:p>
        </p:txBody>
      </p:sp>
      <p:sp>
        <p:nvSpPr>
          <p:cNvPr id="8" name="Text Box 4"/>
          <p:cNvSpPr txBox="1">
            <a:spLocks noChangeArrowheads="1"/>
          </p:cNvSpPr>
          <p:nvPr/>
        </p:nvSpPr>
        <p:spPr bwMode="auto">
          <a:xfrm>
            <a:off x="4343400" y="2286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smtClean="0">
                <a:solidFill>
                  <a:srgbClr val="92D050"/>
                </a:solidFill>
                <a:latin typeface="Century Gothic" pitchFamily="34" charset="0"/>
              </a:rPr>
              <a:t>A Quick Review</a:t>
            </a:r>
            <a:endParaRPr lang="en-US" altLang="en-US" sz="2000" dirty="0">
              <a:solidFill>
                <a:srgbClr val="92D050"/>
              </a:solidFill>
              <a:latin typeface="Century Gothic" pitchFamily="34" charset="0"/>
            </a:endParaRPr>
          </a:p>
        </p:txBody>
      </p:sp>
    </p:spTree>
    <p:extLst>
      <p:ext uri="{BB962C8B-B14F-4D97-AF65-F5344CB8AC3E}">
        <p14:creationId xmlns:p14="http://schemas.microsoft.com/office/powerpoint/2010/main" val="2118568247"/>
      </p:ext>
    </p:extLst>
  </p:cSld>
  <p:clrMapOvr>
    <a:masterClrMapping/>
  </p:clrMapOvr>
  <p:transition spd="med" advTm="10000">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82600" y="1143000"/>
            <a:ext cx="8229600" cy="1143000"/>
          </a:xfrm>
        </p:spPr>
        <p:txBody>
          <a:bodyPr/>
          <a:lstStyle/>
          <a:p>
            <a:pPr eaLnBrk="1" hangingPunct="1"/>
            <a:r>
              <a:rPr lang="en-US" altLang="en-US" sz="3200" dirty="0" smtClean="0">
                <a:solidFill>
                  <a:schemeClr val="tx1"/>
                </a:solidFill>
                <a:latin typeface="Arial" panose="020B0604020202020204" pitchFamily="34" charset="0"/>
                <a:cs typeface="Arial" panose="020B0604020202020204" pitchFamily="34" charset="0"/>
              </a:rPr>
              <a:t>Identify the Text Structure in the Passage</a:t>
            </a:r>
          </a:p>
        </p:txBody>
      </p:sp>
      <p:sp>
        <p:nvSpPr>
          <p:cNvPr id="39939" name="Rectangle 3"/>
          <p:cNvSpPr>
            <a:spLocks noGrp="1" noChangeArrowheads="1"/>
          </p:cNvSpPr>
          <p:nvPr>
            <p:ph type="body" sz="half" idx="1"/>
          </p:nvPr>
        </p:nvSpPr>
        <p:spPr>
          <a:xfrm>
            <a:off x="685800" y="1981200"/>
            <a:ext cx="2438400" cy="4114800"/>
          </a:xfrm>
        </p:spPr>
        <p:txBody>
          <a:bodyPr/>
          <a:lstStyle/>
          <a:p>
            <a:pPr eaLnBrk="1" hangingPunct="1"/>
            <a:r>
              <a:rPr lang="en-US" altLang="en-US" sz="2400" dirty="0" smtClean="0">
                <a:latin typeface="Arial" panose="020B0604020202020204" pitchFamily="34" charset="0"/>
                <a:cs typeface="Arial" panose="020B0604020202020204" pitchFamily="34" charset="0"/>
              </a:rPr>
              <a:t>Chronological Order</a:t>
            </a:r>
          </a:p>
          <a:p>
            <a:pPr eaLnBrk="1" hangingPunct="1"/>
            <a:endParaRPr lang="en-US" altLang="en-US" sz="2400" dirty="0">
              <a:latin typeface="Arial" panose="020B0604020202020204" pitchFamily="34" charset="0"/>
              <a:cs typeface="Arial" panose="020B0604020202020204" pitchFamily="34" charset="0"/>
            </a:endParaRPr>
          </a:p>
          <a:p>
            <a:pPr eaLnBrk="1" hangingPunct="1"/>
            <a:r>
              <a:rPr lang="en-US" altLang="en-US" sz="2400" dirty="0">
                <a:latin typeface="Arial" panose="020B0604020202020204" pitchFamily="34" charset="0"/>
                <a:cs typeface="Arial" panose="020B0604020202020204" pitchFamily="34" charset="0"/>
              </a:rPr>
              <a:t>Notice how the paragraph shows how events happen in time </a:t>
            </a:r>
            <a:r>
              <a:rPr lang="en-US" altLang="en-US" sz="2400" dirty="0" smtClean="0">
                <a:latin typeface="Arial" panose="020B0604020202020204" pitchFamily="34" charset="0"/>
                <a:cs typeface="Arial" panose="020B0604020202020204" pitchFamily="34" charset="0"/>
              </a:rPr>
              <a:t>order.</a:t>
            </a:r>
            <a:endParaRPr lang="en-US" altLang="en-US" sz="2400" dirty="0">
              <a:latin typeface="Arial" panose="020B0604020202020204" pitchFamily="34" charset="0"/>
              <a:cs typeface="Arial" panose="020B0604020202020204" pitchFamily="34" charset="0"/>
            </a:endParaRPr>
          </a:p>
          <a:p>
            <a:pPr marL="0" indent="0" eaLnBrk="1" hangingPunct="1">
              <a:buNone/>
            </a:pPr>
            <a:endParaRPr lang="en-US" altLang="en-US" sz="2400" dirty="0" smtClean="0">
              <a:latin typeface="Arial" panose="020B0604020202020204" pitchFamily="34" charset="0"/>
              <a:cs typeface="Arial" panose="020B0604020202020204" pitchFamily="34" charset="0"/>
            </a:endParaRPr>
          </a:p>
        </p:txBody>
      </p:sp>
      <p:sp>
        <p:nvSpPr>
          <p:cNvPr id="39940" name="Rectangle 4"/>
          <p:cNvSpPr>
            <a:spLocks noGrp="1" noChangeArrowheads="1"/>
          </p:cNvSpPr>
          <p:nvPr>
            <p:ph type="body" sz="half" idx="2"/>
          </p:nvPr>
        </p:nvSpPr>
        <p:spPr>
          <a:xfrm>
            <a:off x="3352800" y="1828800"/>
            <a:ext cx="5105400" cy="4267200"/>
          </a:xfrm>
        </p:spPr>
        <p:txBody>
          <a:bodyPr/>
          <a:lstStyle/>
          <a:p>
            <a:pPr marL="0" indent="0" eaLnBrk="1" hangingPunct="1">
              <a:buFontTx/>
              <a:buNone/>
            </a:pPr>
            <a:r>
              <a:rPr lang="en-US" altLang="en-US" sz="2200" dirty="0" smtClean="0">
                <a:latin typeface="Arial" panose="020B0604020202020204" pitchFamily="34" charset="0"/>
                <a:cs typeface="Arial" panose="020B0604020202020204" pitchFamily="34" charset="0"/>
              </a:rPr>
              <a:t>Daniel Sullivan was the </a:t>
            </a:r>
            <a:r>
              <a:rPr lang="en-US" altLang="en-US" sz="2200" b="1" i="1" dirty="0" smtClean="0">
                <a:solidFill>
                  <a:srgbClr val="00B050"/>
                </a:solidFill>
                <a:latin typeface="Arial" panose="020B0604020202020204" pitchFamily="34" charset="0"/>
                <a:cs typeface="Arial" panose="020B0604020202020204" pitchFamily="34" charset="0"/>
              </a:rPr>
              <a:t>first</a:t>
            </a:r>
            <a:r>
              <a:rPr lang="en-US" altLang="en-US" sz="2200" dirty="0" smtClean="0">
                <a:latin typeface="Arial" panose="020B0604020202020204" pitchFamily="34" charset="0"/>
                <a:cs typeface="Arial" panose="020B0604020202020204" pitchFamily="34" charset="0"/>
              </a:rPr>
              <a:t> to notice the flames coming from the O’Leary barn </a:t>
            </a:r>
            <a:r>
              <a:rPr lang="en-US" altLang="en-US" sz="2200" b="1" i="1" dirty="0" smtClean="0">
                <a:solidFill>
                  <a:srgbClr val="00B050"/>
                </a:solidFill>
                <a:latin typeface="Arial" panose="020B0604020202020204" pitchFamily="34" charset="0"/>
                <a:cs typeface="Arial" panose="020B0604020202020204" pitchFamily="34" charset="0"/>
              </a:rPr>
              <a:t>at around 8:30 pm </a:t>
            </a:r>
            <a:r>
              <a:rPr lang="en-US" altLang="en-US" sz="2200" dirty="0" smtClean="0">
                <a:latin typeface="Arial" panose="020B0604020202020204" pitchFamily="34" charset="0"/>
                <a:cs typeface="Arial" panose="020B0604020202020204" pitchFamily="34" charset="0"/>
              </a:rPr>
              <a:t>on October 8. A problem with the alarm box made it impossible for the people in the area to call for the fire department. </a:t>
            </a:r>
            <a:r>
              <a:rPr lang="en-US" altLang="en-US" sz="2200" b="1" i="1" dirty="0" smtClean="0">
                <a:solidFill>
                  <a:srgbClr val="00B050"/>
                </a:solidFill>
                <a:latin typeface="Arial" panose="020B0604020202020204" pitchFamily="34" charset="0"/>
                <a:cs typeface="Arial" panose="020B0604020202020204" pitchFamily="34" charset="0"/>
              </a:rPr>
              <a:t>By 9:30 pm</a:t>
            </a:r>
            <a:r>
              <a:rPr lang="en-US" altLang="en-US" sz="2200" dirty="0" smtClean="0">
                <a:latin typeface="Arial" panose="020B0604020202020204" pitchFamily="34" charset="0"/>
                <a:cs typeface="Arial" panose="020B0604020202020204" pitchFamily="34" charset="0"/>
              </a:rPr>
              <a:t>, the entire block was blazing. </a:t>
            </a:r>
            <a:r>
              <a:rPr lang="en-US" altLang="en-US" sz="2200" b="1" i="1" dirty="0" smtClean="0">
                <a:solidFill>
                  <a:srgbClr val="00B050"/>
                </a:solidFill>
                <a:latin typeface="Arial" panose="020B0604020202020204" pitchFamily="34" charset="0"/>
                <a:cs typeface="Arial" panose="020B0604020202020204" pitchFamily="34" charset="0"/>
              </a:rPr>
              <a:t>In another 3 hours</a:t>
            </a:r>
            <a:r>
              <a:rPr lang="en-US" altLang="en-US" sz="2200" dirty="0" smtClean="0">
                <a:latin typeface="Arial" panose="020B0604020202020204" pitchFamily="34" charset="0"/>
                <a:cs typeface="Arial" panose="020B0604020202020204" pitchFamily="34" charset="0"/>
              </a:rPr>
              <a:t>, there were fires all over Chicago. The heavy wind coming from the lake only made the fire bigger. It would be </a:t>
            </a:r>
            <a:r>
              <a:rPr lang="en-US" altLang="en-US" sz="2200" b="1" i="1" dirty="0" smtClean="0">
                <a:solidFill>
                  <a:srgbClr val="00B050"/>
                </a:solidFill>
                <a:latin typeface="Arial" panose="020B0604020202020204" pitchFamily="34" charset="0"/>
                <a:cs typeface="Arial" panose="020B0604020202020204" pitchFamily="34" charset="0"/>
              </a:rPr>
              <a:t>another day </a:t>
            </a:r>
            <a:r>
              <a:rPr lang="en-US" altLang="en-US" sz="2200" dirty="0" smtClean="0">
                <a:latin typeface="Arial" panose="020B0604020202020204" pitchFamily="34" charset="0"/>
                <a:cs typeface="Arial" panose="020B0604020202020204" pitchFamily="34" charset="0"/>
              </a:rPr>
              <a:t>before the fire would be completely out. By that time, 17,500 buildings had been burned.</a:t>
            </a:r>
          </a:p>
          <a:p>
            <a:pPr eaLnBrk="1" hangingPunct="1">
              <a:buFontTx/>
              <a:buNone/>
            </a:pPr>
            <a:endParaRPr lang="en-US" altLang="en-US" sz="2200" dirty="0" smtClean="0">
              <a:latin typeface="Arial" panose="020B0604020202020204" pitchFamily="34" charset="0"/>
              <a:cs typeface="Arial" panose="020B0604020202020204" pitchFamily="34" charset="0"/>
            </a:endParaRPr>
          </a:p>
        </p:txBody>
      </p:sp>
      <p:pic>
        <p:nvPicPr>
          <p:cNvPr id="5" name="Picture 5" descr="C:\Projects\IRSC_IPDAE\CorporateFiles\LogoDesign\logo_ipdae_with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
          <p:cNvSpPr txBox="1">
            <a:spLocks noChangeArrowheads="1"/>
          </p:cNvSpPr>
          <p:nvPr/>
        </p:nvSpPr>
        <p:spPr bwMode="auto">
          <a:xfrm>
            <a:off x="1371600" y="6450013"/>
            <a:ext cx="7467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©2015 IPDAE. All rights reserved. All content in this presentation is the proprietary property of The Institute for the Professional Development of Adult Educators</a:t>
            </a:r>
            <a:endParaRPr lang="en-US" altLang="en-US" sz="800" dirty="0">
              <a:solidFill>
                <a:schemeClr val="tx1">
                  <a:lumMod val="50000"/>
                  <a:lumOff val="50000"/>
                </a:schemeClr>
              </a:solidFill>
            </a:endParaRPr>
          </a:p>
        </p:txBody>
      </p:sp>
      <p:sp>
        <p:nvSpPr>
          <p:cNvPr id="7"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39</a:t>
            </a:fld>
            <a:endParaRPr lang="en-US" altLang="en-US" sz="1200" dirty="0" smtClean="0">
              <a:solidFill>
                <a:srgbClr val="898989"/>
              </a:solidFill>
              <a:ea typeface="MS PGothic" pitchFamily="34" charset="-128"/>
            </a:endParaRPr>
          </a:p>
        </p:txBody>
      </p:sp>
      <p:sp>
        <p:nvSpPr>
          <p:cNvPr id="8" name="Text Box 4"/>
          <p:cNvSpPr txBox="1">
            <a:spLocks noChangeArrowheads="1"/>
          </p:cNvSpPr>
          <p:nvPr/>
        </p:nvSpPr>
        <p:spPr bwMode="auto">
          <a:xfrm>
            <a:off x="4343400" y="2286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smtClean="0">
                <a:solidFill>
                  <a:srgbClr val="92D050"/>
                </a:solidFill>
                <a:latin typeface="Century Gothic" pitchFamily="34" charset="0"/>
              </a:rPr>
              <a:t>A Quick Review</a:t>
            </a:r>
            <a:endParaRPr lang="en-US" altLang="en-US" sz="2000" dirty="0">
              <a:solidFill>
                <a:srgbClr val="92D050"/>
              </a:solidFill>
              <a:latin typeface="Century Gothic" pitchFamily="34" charset="0"/>
            </a:endParaRPr>
          </a:p>
        </p:txBody>
      </p:sp>
    </p:spTree>
    <p:extLst>
      <p:ext uri="{BB962C8B-B14F-4D97-AF65-F5344CB8AC3E}">
        <p14:creationId xmlns:p14="http://schemas.microsoft.com/office/powerpoint/2010/main" val="102489391"/>
      </p:ext>
    </p:extLst>
  </p:cSld>
  <p:clrMapOvr>
    <a:masterClrMapping/>
  </p:clrMapOvr>
  <p:transition spd="med" advTm="10000">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C:\Projects\IRSC_IPDAE\CorporateFiles\LogoDesign\logo_ipdae_with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1"/>
          <p:cNvSpPr txBox="1">
            <a:spLocks/>
          </p:cNvSpPr>
          <p:nvPr/>
        </p:nvSpPr>
        <p:spPr>
          <a:xfrm>
            <a:off x="457200" y="1600200"/>
            <a:ext cx="8229600"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None/>
              <a:defRPr/>
            </a:pPr>
            <a:endParaRPr lang="en-US" sz="2200" kern="0" dirty="0"/>
          </a:p>
        </p:txBody>
      </p:sp>
      <p:sp>
        <p:nvSpPr>
          <p:cNvPr id="5" name="Text Box 3"/>
          <p:cNvSpPr txBox="1">
            <a:spLocks noChangeArrowheads="1"/>
          </p:cNvSpPr>
          <p:nvPr/>
        </p:nvSpPr>
        <p:spPr bwMode="auto">
          <a:xfrm>
            <a:off x="1371600" y="6450013"/>
            <a:ext cx="7467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©2015 IPDAE. All rights reserved. All content in this presentation is the proprietary property of The Institute for the Professional Development of Adult Educators</a:t>
            </a:r>
            <a:endParaRPr lang="en-US" altLang="en-US" sz="800" dirty="0">
              <a:solidFill>
                <a:schemeClr val="tx1">
                  <a:lumMod val="50000"/>
                  <a:lumOff val="50000"/>
                </a:schemeClr>
              </a:solidFill>
            </a:endParaRPr>
          </a:p>
        </p:txBody>
      </p:sp>
      <p:sp>
        <p:nvSpPr>
          <p:cNvPr id="6"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4</a:t>
            </a:fld>
            <a:endParaRPr lang="en-US" altLang="en-US" sz="1200" dirty="0" smtClean="0">
              <a:solidFill>
                <a:srgbClr val="898989"/>
              </a:solidFill>
              <a:ea typeface="MS PGothic" pitchFamily="34" charset="-128"/>
            </a:endParaRPr>
          </a:p>
        </p:txBody>
      </p:sp>
      <p:sp>
        <p:nvSpPr>
          <p:cNvPr id="2" name="Rectangle 1"/>
          <p:cNvSpPr/>
          <p:nvPr/>
        </p:nvSpPr>
        <p:spPr>
          <a:xfrm>
            <a:off x="3347357" y="5519172"/>
            <a:ext cx="4876800" cy="461665"/>
          </a:xfrm>
          <a:prstGeom prst="rect">
            <a:avLst/>
          </a:prstGeom>
        </p:spPr>
        <p:txBody>
          <a:bodyPr wrap="square">
            <a:spAutoFit/>
          </a:bodyPr>
          <a:lstStyle/>
          <a:p>
            <a:endParaRPr lang="en-US" dirty="0"/>
          </a:p>
        </p:txBody>
      </p:sp>
      <p:sp>
        <p:nvSpPr>
          <p:cNvPr id="10" name="Content Placeholder 1"/>
          <p:cNvSpPr txBox="1">
            <a:spLocks/>
          </p:cNvSpPr>
          <p:nvPr/>
        </p:nvSpPr>
        <p:spPr>
          <a:xfrm>
            <a:off x="3962400" y="1752600"/>
            <a:ext cx="4495800"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eaLnBrk="1" hangingPunct="1"/>
            <a:r>
              <a:rPr lang="en-US" altLang="en-US" sz="2800" dirty="0">
                <a:latin typeface="Arial" panose="020B0604020202020204" pitchFamily="34" charset="0"/>
                <a:cs typeface="Arial" panose="020B0604020202020204" pitchFamily="34" charset="0"/>
              </a:rPr>
              <a:t>You will know that you are reading a text in chronological order because you will see signal words like </a:t>
            </a:r>
            <a:r>
              <a:rPr lang="en-US" altLang="en-US" sz="2800" i="1" dirty="0">
                <a:latin typeface="Arial" panose="020B0604020202020204" pitchFamily="34" charset="0"/>
                <a:cs typeface="Arial" panose="020B0604020202020204" pitchFamily="34" charset="0"/>
              </a:rPr>
              <a:t>first</a:t>
            </a:r>
            <a:r>
              <a:rPr lang="en-US" altLang="en-US" sz="2800" dirty="0">
                <a:latin typeface="Arial" panose="020B0604020202020204" pitchFamily="34" charset="0"/>
                <a:cs typeface="Arial" panose="020B0604020202020204" pitchFamily="34" charset="0"/>
              </a:rPr>
              <a:t>, </a:t>
            </a:r>
            <a:r>
              <a:rPr lang="en-US" altLang="en-US" sz="2800" i="1" dirty="0">
                <a:latin typeface="Arial" panose="020B0604020202020204" pitchFamily="34" charset="0"/>
                <a:cs typeface="Arial" panose="020B0604020202020204" pitchFamily="34" charset="0"/>
              </a:rPr>
              <a:t>next, later</a:t>
            </a:r>
            <a:r>
              <a:rPr lang="en-US" altLang="en-US" sz="2800" dirty="0">
                <a:latin typeface="Arial" panose="020B0604020202020204" pitchFamily="34" charset="0"/>
                <a:cs typeface="Arial" panose="020B0604020202020204" pitchFamily="34" charset="0"/>
              </a:rPr>
              <a:t>, </a:t>
            </a:r>
            <a:r>
              <a:rPr lang="en-US" altLang="en-US" sz="2800" i="1" dirty="0">
                <a:latin typeface="Arial" panose="020B0604020202020204" pitchFamily="34" charset="0"/>
                <a:cs typeface="Arial" panose="020B0604020202020204" pitchFamily="34" charset="0"/>
              </a:rPr>
              <a:t>then</a:t>
            </a:r>
            <a:r>
              <a:rPr lang="en-US" altLang="en-US" sz="2800" dirty="0">
                <a:latin typeface="Arial" panose="020B0604020202020204" pitchFamily="34" charset="0"/>
                <a:cs typeface="Arial" panose="020B0604020202020204" pitchFamily="34" charset="0"/>
              </a:rPr>
              <a:t>, and </a:t>
            </a:r>
            <a:r>
              <a:rPr lang="en-US" altLang="en-US" sz="2800" i="1" dirty="0" smtClean="0">
                <a:latin typeface="Arial" panose="020B0604020202020204" pitchFamily="34" charset="0"/>
                <a:cs typeface="Arial" panose="020B0604020202020204" pitchFamily="34" charset="0"/>
              </a:rPr>
              <a:t>finally.</a:t>
            </a:r>
            <a:endParaRPr lang="en-US" altLang="en-US" sz="2800" i="1" dirty="0">
              <a:latin typeface="Arial" panose="020B0604020202020204" pitchFamily="34" charset="0"/>
              <a:cs typeface="Arial" panose="020B0604020202020204" pitchFamily="34" charset="0"/>
            </a:endParaRPr>
          </a:p>
        </p:txBody>
      </p:sp>
      <p:sp>
        <p:nvSpPr>
          <p:cNvPr id="11" name="Text Box 4"/>
          <p:cNvSpPr txBox="1">
            <a:spLocks noChangeArrowheads="1"/>
          </p:cNvSpPr>
          <p:nvPr/>
        </p:nvSpPr>
        <p:spPr bwMode="auto">
          <a:xfrm>
            <a:off x="4343400" y="2286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smtClean="0">
                <a:solidFill>
                  <a:srgbClr val="92D050"/>
                </a:solidFill>
                <a:latin typeface="Century Gothic" pitchFamily="34" charset="0"/>
              </a:rPr>
              <a:t>Chronological Order </a:t>
            </a:r>
            <a:endParaRPr lang="en-US" altLang="en-US" sz="2000" dirty="0">
              <a:solidFill>
                <a:srgbClr val="92D050"/>
              </a:solidFill>
              <a:latin typeface="Century Gothic" pitchFamily="34" charset="0"/>
            </a:endParaRPr>
          </a:p>
        </p:txBody>
      </p:sp>
      <p:pic>
        <p:nvPicPr>
          <p:cNvPr id="12" name="Picture 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349250" y="1250156"/>
            <a:ext cx="2209800" cy="2587625"/>
          </a:xfrm>
          <a:prstGeom prst="rect">
            <a:avLst/>
          </a:prstGeom>
          <a:noFill/>
        </p:spPr>
      </p:pic>
      <p:pic>
        <p:nvPicPr>
          <p:cNvPr id="1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6200" y="4002881"/>
            <a:ext cx="2735263" cy="226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4740504"/>
      </p:ext>
    </p:extLst>
  </p:cSld>
  <p:clrMapOvr>
    <a:masterClrMapping/>
  </p:clrMapOvr>
  <p:transition spd="med">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82600" y="1143000"/>
            <a:ext cx="8229600" cy="1143000"/>
          </a:xfrm>
        </p:spPr>
        <p:txBody>
          <a:bodyPr/>
          <a:lstStyle/>
          <a:p>
            <a:pPr eaLnBrk="1" hangingPunct="1"/>
            <a:r>
              <a:rPr lang="en-US" altLang="en-US" sz="3200" dirty="0" smtClean="0">
                <a:solidFill>
                  <a:schemeClr val="tx1"/>
                </a:solidFill>
                <a:latin typeface="Arial" panose="020B0604020202020204" pitchFamily="34" charset="0"/>
                <a:cs typeface="Arial" panose="020B0604020202020204" pitchFamily="34" charset="0"/>
              </a:rPr>
              <a:t>Identify the Text Structure in the Passage</a:t>
            </a:r>
          </a:p>
        </p:txBody>
      </p:sp>
      <p:sp>
        <p:nvSpPr>
          <p:cNvPr id="39939" name="Rectangle 3"/>
          <p:cNvSpPr>
            <a:spLocks noGrp="1" noChangeArrowheads="1"/>
          </p:cNvSpPr>
          <p:nvPr>
            <p:ph type="body" sz="half" idx="1"/>
          </p:nvPr>
        </p:nvSpPr>
        <p:spPr>
          <a:xfrm>
            <a:off x="609600" y="1981200"/>
            <a:ext cx="2514600" cy="4114800"/>
          </a:xfrm>
        </p:spPr>
        <p:txBody>
          <a:bodyPr/>
          <a:lstStyle/>
          <a:p>
            <a:pPr eaLnBrk="1" hangingPunct="1"/>
            <a:r>
              <a:rPr lang="en-US" altLang="en-US" sz="2400" dirty="0">
                <a:latin typeface="Arial" panose="020B0604020202020204" pitchFamily="34" charset="0"/>
                <a:cs typeface="Arial" panose="020B0604020202020204" pitchFamily="34" charset="0"/>
              </a:rPr>
              <a:t>Understanding that this text is written in chronological order can help you to understand how the Great </a:t>
            </a:r>
            <a:r>
              <a:rPr lang="en-US" altLang="en-US" sz="2400" dirty="0" smtClean="0">
                <a:latin typeface="Arial" panose="020B0604020202020204" pitchFamily="34" charset="0"/>
                <a:cs typeface="Arial" panose="020B0604020202020204" pitchFamily="34" charset="0"/>
              </a:rPr>
              <a:t>Chicago Fire started.</a:t>
            </a:r>
            <a:endParaRPr lang="en-US" altLang="en-US" sz="2400" dirty="0">
              <a:latin typeface="Arial" panose="020B0604020202020204" pitchFamily="34" charset="0"/>
              <a:cs typeface="Arial" panose="020B0604020202020204" pitchFamily="34" charset="0"/>
            </a:endParaRPr>
          </a:p>
        </p:txBody>
      </p:sp>
      <p:sp>
        <p:nvSpPr>
          <p:cNvPr id="39940" name="Rectangle 4"/>
          <p:cNvSpPr>
            <a:spLocks noGrp="1" noChangeArrowheads="1"/>
          </p:cNvSpPr>
          <p:nvPr>
            <p:ph type="body" sz="half" idx="2"/>
          </p:nvPr>
        </p:nvSpPr>
        <p:spPr>
          <a:xfrm>
            <a:off x="3352800" y="1828800"/>
            <a:ext cx="5105400" cy="4267200"/>
          </a:xfrm>
        </p:spPr>
        <p:txBody>
          <a:bodyPr/>
          <a:lstStyle/>
          <a:p>
            <a:pPr marL="0" indent="0" eaLnBrk="1" hangingPunct="1">
              <a:buFontTx/>
              <a:buNone/>
            </a:pPr>
            <a:r>
              <a:rPr lang="en-US" altLang="en-US" sz="2200" dirty="0" smtClean="0">
                <a:latin typeface="Arial" panose="020B0604020202020204" pitchFamily="34" charset="0"/>
                <a:cs typeface="Arial" panose="020B0604020202020204" pitchFamily="34" charset="0"/>
              </a:rPr>
              <a:t>Daniel Sullivan was the first to notice the flames coming from the O’Leary barn at around 8:30 pm on October 8. A problem with the alarm box made it impossible for the people in the area to call for the fire department. By 9:30 pm, the entire block was blazing. In another 3 hours, there were fires all over Chicago. The heavy wind coming from the lake only made the fire bigger. It would be another day before the fire would be completely out. By that time, 17,500 buildings had been burned.</a:t>
            </a:r>
          </a:p>
          <a:p>
            <a:pPr eaLnBrk="1" hangingPunct="1">
              <a:buFontTx/>
              <a:buNone/>
            </a:pPr>
            <a:endParaRPr lang="en-US" altLang="en-US" sz="2200" dirty="0" smtClean="0">
              <a:latin typeface="Arial" panose="020B0604020202020204" pitchFamily="34" charset="0"/>
              <a:cs typeface="Arial" panose="020B0604020202020204" pitchFamily="34" charset="0"/>
            </a:endParaRPr>
          </a:p>
        </p:txBody>
      </p:sp>
      <p:pic>
        <p:nvPicPr>
          <p:cNvPr id="5" name="Picture 5" descr="C:\Projects\IRSC_IPDAE\CorporateFiles\LogoDesign\logo_ipdae_with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
          <p:cNvSpPr txBox="1">
            <a:spLocks noChangeArrowheads="1"/>
          </p:cNvSpPr>
          <p:nvPr/>
        </p:nvSpPr>
        <p:spPr bwMode="auto">
          <a:xfrm>
            <a:off x="1371600" y="6450013"/>
            <a:ext cx="7467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©2015 IPDAE. All rights reserved. All content in this presentation is the proprietary property of The Institute for the Professional Development of Adult Educators</a:t>
            </a:r>
            <a:endParaRPr lang="en-US" altLang="en-US" sz="800" dirty="0">
              <a:solidFill>
                <a:schemeClr val="tx1">
                  <a:lumMod val="50000"/>
                  <a:lumOff val="50000"/>
                </a:schemeClr>
              </a:solidFill>
            </a:endParaRPr>
          </a:p>
        </p:txBody>
      </p:sp>
      <p:sp>
        <p:nvSpPr>
          <p:cNvPr id="7"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40</a:t>
            </a:fld>
            <a:endParaRPr lang="en-US" altLang="en-US" sz="1200" dirty="0" smtClean="0">
              <a:solidFill>
                <a:srgbClr val="898989"/>
              </a:solidFill>
              <a:ea typeface="MS PGothic" pitchFamily="34" charset="-128"/>
            </a:endParaRPr>
          </a:p>
        </p:txBody>
      </p:sp>
      <p:sp>
        <p:nvSpPr>
          <p:cNvPr id="8" name="Text Box 4"/>
          <p:cNvSpPr txBox="1">
            <a:spLocks noChangeArrowheads="1"/>
          </p:cNvSpPr>
          <p:nvPr/>
        </p:nvSpPr>
        <p:spPr bwMode="auto">
          <a:xfrm>
            <a:off x="4343400" y="2286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smtClean="0">
                <a:solidFill>
                  <a:srgbClr val="92D050"/>
                </a:solidFill>
                <a:latin typeface="Century Gothic" pitchFamily="34" charset="0"/>
              </a:rPr>
              <a:t>A Quick Review</a:t>
            </a:r>
            <a:endParaRPr lang="en-US" altLang="en-US" sz="2000" dirty="0">
              <a:solidFill>
                <a:srgbClr val="92D050"/>
              </a:solidFill>
              <a:latin typeface="Century Gothic" pitchFamily="34" charset="0"/>
            </a:endParaRPr>
          </a:p>
        </p:txBody>
      </p:sp>
    </p:spTree>
    <p:extLst>
      <p:ext uri="{BB962C8B-B14F-4D97-AF65-F5344CB8AC3E}">
        <p14:creationId xmlns:p14="http://schemas.microsoft.com/office/powerpoint/2010/main" val="3104431987"/>
      </p:ext>
    </p:extLst>
  </p:cSld>
  <p:clrMapOvr>
    <a:masterClrMapping/>
  </p:clrMapOvr>
  <p:transition spd="med" advTm="10000">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82600" y="1143000"/>
            <a:ext cx="8229600" cy="1143000"/>
          </a:xfrm>
        </p:spPr>
        <p:txBody>
          <a:bodyPr/>
          <a:lstStyle/>
          <a:p>
            <a:pPr eaLnBrk="1" hangingPunct="1"/>
            <a:r>
              <a:rPr lang="en-US" altLang="en-US" sz="3200" dirty="0" smtClean="0">
                <a:solidFill>
                  <a:schemeClr val="tx1"/>
                </a:solidFill>
                <a:latin typeface="Arial" panose="020B0604020202020204" pitchFamily="34" charset="0"/>
                <a:cs typeface="Arial" panose="020B0604020202020204" pitchFamily="34" charset="0"/>
              </a:rPr>
              <a:t>Identify the Text Structure in the Passage</a:t>
            </a:r>
          </a:p>
        </p:txBody>
      </p:sp>
      <p:sp>
        <p:nvSpPr>
          <p:cNvPr id="39939" name="Rectangle 3"/>
          <p:cNvSpPr>
            <a:spLocks noGrp="1" noChangeArrowheads="1"/>
          </p:cNvSpPr>
          <p:nvPr>
            <p:ph type="body" sz="half" idx="1"/>
          </p:nvPr>
        </p:nvSpPr>
        <p:spPr>
          <a:xfrm>
            <a:off x="685800" y="1981200"/>
            <a:ext cx="2438400" cy="4114800"/>
          </a:xfrm>
        </p:spPr>
        <p:txBody>
          <a:bodyPr/>
          <a:lstStyle/>
          <a:p>
            <a:pPr eaLnBrk="1" hangingPunct="1"/>
            <a:r>
              <a:rPr lang="en-US" altLang="en-US" sz="2400" dirty="0" smtClean="0">
                <a:latin typeface="Arial" panose="020B0604020202020204" pitchFamily="34" charset="0"/>
                <a:cs typeface="Arial" panose="020B0604020202020204" pitchFamily="34" charset="0"/>
              </a:rPr>
              <a:t>Chronological Order</a:t>
            </a:r>
          </a:p>
          <a:p>
            <a:pPr eaLnBrk="1" hangingPunct="1"/>
            <a:r>
              <a:rPr lang="en-US" altLang="en-US" sz="2400" dirty="0" smtClean="0">
                <a:latin typeface="Arial" panose="020B0604020202020204" pitchFamily="34" charset="0"/>
                <a:cs typeface="Arial" panose="020B0604020202020204" pitchFamily="34" charset="0"/>
              </a:rPr>
              <a:t>Compare and Contrast</a:t>
            </a:r>
          </a:p>
          <a:p>
            <a:pPr eaLnBrk="1" hangingPunct="1"/>
            <a:r>
              <a:rPr lang="en-US" altLang="en-US" sz="2400" dirty="0" smtClean="0">
                <a:latin typeface="Arial" panose="020B0604020202020204" pitchFamily="34" charset="0"/>
                <a:cs typeface="Arial" panose="020B0604020202020204" pitchFamily="34" charset="0"/>
              </a:rPr>
              <a:t>Cause and Effect</a:t>
            </a:r>
          </a:p>
          <a:p>
            <a:pPr eaLnBrk="1" hangingPunct="1"/>
            <a:r>
              <a:rPr lang="en-US" altLang="en-US" sz="2400" dirty="0" smtClean="0">
                <a:latin typeface="Arial" panose="020B0604020202020204" pitchFamily="34" charset="0"/>
                <a:cs typeface="Arial" panose="020B0604020202020204" pitchFamily="34" charset="0"/>
              </a:rPr>
              <a:t>Problem and Solution</a:t>
            </a:r>
          </a:p>
        </p:txBody>
      </p:sp>
      <p:sp>
        <p:nvSpPr>
          <p:cNvPr id="39940" name="Rectangle 4"/>
          <p:cNvSpPr>
            <a:spLocks noGrp="1" noChangeArrowheads="1"/>
          </p:cNvSpPr>
          <p:nvPr>
            <p:ph type="body" sz="half" idx="2"/>
          </p:nvPr>
        </p:nvSpPr>
        <p:spPr>
          <a:xfrm>
            <a:off x="3352800" y="1828800"/>
            <a:ext cx="5257800" cy="4267200"/>
          </a:xfrm>
        </p:spPr>
        <p:txBody>
          <a:bodyPr/>
          <a:lstStyle/>
          <a:p>
            <a:pPr marL="0" indent="0" eaLnBrk="1" hangingPunct="1">
              <a:lnSpc>
                <a:spcPct val="90000"/>
              </a:lnSpc>
              <a:buFontTx/>
              <a:buNone/>
            </a:pPr>
            <a:r>
              <a:rPr lang="en-US" altLang="en-US" sz="2400" dirty="0">
                <a:latin typeface="Arial" panose="020B0604020202020204" pitchFamily="34" charset="0"/>
                <a:cs typeface="Arial" panose="020B0604020202020204" pitchFamily="34" charset="0"/>
              </a:rPr>
              <a:t>Why was the Great Chicago Fire so disastrous? After all, Chicago had fire departments and fire alarms. One reason for the terrible fire is that the alarm malfunctioned. The local fire company noticed the fire by accident as it was returning from another fire. As another problem, a watchman who saw the flames directed other fire companies to a location that was nearly a mile away from the fire. Because of these two problems, a fire that could have been controlled rapidly spread across the city.</a:t>
            </a:r>
          </a:p>
        </p:txBody>
      </p:sp>
      <p:pic>
        <p:nvPicPr>
          <p:cNvPr id="5" name="Picture 5" descr="C:\Projects\IRSC_IPDAE\CorporateFiles\LogoDesign\logo_ipdae_with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
          <p:cNvSpPr txBox="1">
            <a:spLocks noChangeArrowheads="1"/>
          </p:cNvSpPr>
          <p:nvPr/>
        </p:nvSpPr>
        <p:spPr bwMode="auto">
          <a:xfrm>
            <a:off x="1371600" y="6450013"/>
            <a:ext cx="7467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©2015 IPDAE. All rights reserved. All content in this presentation is the proprietary property of The Institute for the Professional Development of Adult Educators</a:t>
            </a:r>
            <a:endParaRPr lang="en-US" altLang="en-US" sz="800" dirty="0">
              <a:solidFill>
                <a:schemeClr val="tx1">
                  <a:lumMod val="50000"/>
                  <a:lumOff val="50000"/>
                </a:schemeClr>
              </a:solidFill>
            </a:endParaRPr>
          </a:p>
        </p:txBody>
      </p:sp>
      <p:sp>
        <p:nvSpPr>
          <p:cNvPr id="7"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41</a:t>
            </a:fld>
            <a:endParaRPr lang="en-US" altLang="en-US" sz="1200" dirty="0" smtClean="0">
              <a:solidFill>
                <a:srgbClr val="898989"/>
              </a:solidFill>
              <a:ea typeface="MS PGothic" pitchFamily="34" charset="-128"/>
            </a:endParaRPr>
          </a:p>
        </p:txBody>
      </p:sp>
      <p:sp>
        <p:nvSpPr>
          <p:cNvPr id="8" name="Text Box 4"/>
          <p:cNvSpPr txBox="1">
            <a:spLocks noChangeArrowheads="1"/>
          </p:cNvSpPr>
          <p:nvPr/>
        </p:nvSpPr>
        <p:spPr bwMode="auto">
          <a:xfrm>
            <a:off x="4343400" y="2286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smtClean="0">
                <a:solidFill>
                  <a:srgbClr val="92D050"/>
                </a:solidFill>
                <a:latin typeface="Century Gothic" pitchFamily="34" charset="0"/>
              </a:rPr>
              <a:t>A Quick Review</a:t>
            </a:r>
            <a:endParaRPr lang="en-US" altLang="en-US" sz="2000" dirty="0">
              <a:solidFill>
                <a:srgbClr val="92D050"/>
              </a:solidFill>
              <a:latin typeface="Century Gothic" pitchFamily="34" charset="0"/>
            </a:endParaRPr>
          </a:p>
        </p:txBody>
      </p:sp>
    </p:spTree>
    <p:extLst>
      <p:ext uri="{BB962C8B-B14F-4D97-AF65-F5344CB8AC3E}">
        <p14:creationId xmlns:p14="http://schemas.microsoft.com/office/powerpoint/2010/main" val="3764667917"/>
      </p:ext>
    </p:extLst>
  </p:cSld>
  <p:clrMapOvr>
    <a:masterClrMapping/>
  </p:clrMapOvr>
  <p:transition spd="med" advTm="10000">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82600" y="1143000"/>
            <a:ext cx="8229600" cy="1143000"/>
          </a:xfrm>
        </p:spPr>
        <p:txBody>
          <a:bodyPr/>
          <a:lstStyle/>
          <a:p>
            <a:pPr eaLnBrk="1" hangingPunct="1"/>
            <a:r>
              <a:rPr lang="en-US" altLang="en-US" sz="3200" dirty="0" smtClean="0">
                <a:solidFill>
                  <a:schemeClr val="tx1"/>
                </a:solidFill>
                <a:latin typeface="Arial" panose="020B0604020202020204" pitchFamily="34" charset="0"/>
                <a:cs typeface="Arial" panose="020B0604020202020204" pitchFamily="34" charset="0"/>
              </a:rPr>
              <a:t>Identify the Text Structure in the Passage</a:t>
            </a:r>
          </a:p>
        </p:txBody>
      </p:sp>
      <p:sp>
        <p:nvSpPr>
          <p:cNvPr id="39939" name="Rectangle 3"/>
          <p:cNvSpPr>
            <a:spLocks noGrp="1" noChangeArrowheads="1"/>
          </p:cNvSpPr>
          <p:nvPr>
            <p:ph type="body" sz="half" idx="1"/>
          </p:nvPr>
        </p:nvSpPr>
        <p:spPr>
          <a:xfrm>
            <a:off x="457200" y="1981200"/>
            <a:ext cx="2209800" cy="4114800"/>
          </a:xfrm>
        </p:spPr>
        <p:txBody>
          <a:bodyPr/>
          <a:lstStyle/>
          <a:p>
            <a:pPr eaLnBrk="1" hangingPunct="1"/>
            <a:r>
              <a:rPr lang="en-US" altLang="en-US" sz="2400" dirty="0" smtClean="0">
                <a:latin typeface="Arial" panose="020B0604020202020204" pitchFamily="34" charset="0"/>
                <a:cs typeface="Arial" panose="020B0604020202020204" pitchFamily="34" charset="0"/>
              </a:rPr>
              <a:t>Cause and Effect</a:t>
            </a:r>
          </a:p>
          <a:p>
            <a:pPr marL="0" indent="0" eaLnBrk="1" hangingPunct="1">
              <a:buNone/>
            </a:pPr>
            <a:endParaRPr lang="en-US" altLang="en-US" sz="2400" dirty="0" smtClean="0">
              <a:latin typeface="Arial" panose="020B0604020202020204" pitchFamily="34" charset="0"/>
              <a:cs typeface="Arial" panose="020B0604020202020204" pitchFamily="34" charset="0"/>
            </a:endParaRPr>
          </a:p>
          <a:p>
            <a:pPr eaLnBrk="1" hangingPunct="1"/>
            <a:r>
              <a:rPr lang="en-US" altLang="en-US" sz="2400" dirty="0" smtClean="0">
                <a:latin typeface="Arial" panose="020B0604020202020204" pitchFamily="34" charset="0"/>
                <a:cs typeface="Arial" panose="020B0604020202020204" pitchFamily="34" charset="0"/>
              </a:rPr>
              <a:t>Notice how the causes </a:t>
            </a:r>
            <a:r>
              <a:rPr lang="en-US" altLang="en-US" sz="2400" dirty="0">
                <a:solidFill>
                  <a:srgbClr val="7030A0"/>
                </a:solidFill>
                <a:latin typeface="Arial" panose="020B0604020202020204" pitchFamily="34" charset="0"/>
                <a:cs typeface="Arial" panose="020B0604020202020204" pitchFamily="34" charset="0"/>
              </a:rPr>
              <a:t>(in </a:t>
            </a:r>
            <a:r>
              <a:rPr lang="en-US" altLang="en-US" sz="2400" dirty="0" smtClean="0">
                <a:solidFill>
                  <a:srgbClr val="7030A0"/>
                </a:solidFill>
                <a:latin typeface="Arial" panose="020B0604020202020204" pitchFamily="34" charset="0"/>
                <a:cs typeface="Arial" panose="020B0604020202020204" pitchFamily="34" charset="0"/>
              </a:rPr>
              <a:t>purple)</a:t>
            </a:r>
            <a:r>
              <a:rPr lang="en-US" altLang="en-US" sz="2400" dirty="0" smtClean="0">
                <a:latin typeface="Arial" panose="020B0604020202020204" pitchFamily="34" charset="0"/>
                <a:cs typeface="Arial" panose="020B0604020202020204" pitchFamily="34" charset="0"/>
              </a:rPr>
              <a:t> lead to the effect </a:t>
            </a:r>
            <a:r>
              <a:rPr lang="en-US" altLang="en-US" sz="2400" dirty="0">
                <a:solidFill>
                  <a:srgbClr val="00B050"/>
                </a:solidFill>
                <a:latin typeface="Arial" panose="020B0604020202020204" pitchFamily="34" charset="0"/>
                <a:cs typeface="Arial" panose="020B0604020202020204" pitchFamily="34" charset="0"/>
              </a:rPr>
              <a:t>(in </a:t>
            </a:r>
            <a:r>
              <a:rPr lang="en-US" altLang="en-US" sz="2400" dirty="0" smtClean="0">
                <a:solidFill>
                  <a:srgbClr val="00B050"/>
                </a:solidFill>
                <a:latin typeface="Arial" panose="020B0604020202020204" pitchFamily="34" charset="0"/>
                <a:cs typeface="Arial" panose="020B0604020202020204" pitchFamily="34" charset="0"/>
              </a:rPr>
              <a:t>green</a:t>
            </a:r>
            <a:r>
              <a:rPr lang="en-US" altLang="en-US" sz="2400" dirty="0" smtClean="0">
                <a:solidFill>
                  <a:srgbClr val="00B050"/>
                </a:solidFill>
                <a:latin typeface="Arial" panose="020B0604020202020204" pitchFamily="34" charset="0"/>
                <a:cs typeface="Arial" panose="020B0604020202020204" pitchFamily="34" charset="0"/>
              </a:rPr>
              <a:t>).</a:t>
            </a:r>
            <a:endParaRPr lang="en-US" altLang="en-US" sz="2400" dirty="0">
              <a:solidFill>
                <a:srgbClr val="00B050"/>
              </a:solidFill>
              <a:latin typeface="Arial" panose="020B0604020202020204" pitchFamily="34" charset="0"/>
              <a:cs typeface="Arial" panose="020B0604020202020204" pitchFamily="34" charset="0"/>
            </a:endParaRPr>
          </a:p>
        </p:txBody>
      </p:sp>
      <p:sp>
        <p:nvSpPr>
          <p:cNvPr id="39940" name="Rectangle 4"/>
          <p:cNvSpPr>
            <a:spLocks noGrp="1" noChangeArrowheads="1"/>
          </p:cNvSpPr>
          <p:nvPr>
            <p:ph type="body" sz="half" idx="2"/>
          </p:nvPr>
        </p:nvSpPr>
        <p:spPr>
          <a:xfrm>
            <a:off x="2971800" y="1828800"/>
            <a:ext cx="5638800" cy="4267200"/>
          </a:xfrm>
        </p:spPr>
        <p:txBody>
          <a:bodyPr/>
          <a:lstStyle/>
          <a:p>
            <a:pPr marL="0" indent="0" eaLnBrk="1" hangingPunct="1">
              <a:lnSpc>
                <a:spcPct val="90000"/>
              </a:lnSpc>
              <a:buFontTx/>
              <a:buNone/>
            </a:pPr>
            <a:r>
              <a:rPr lang="en-US" altLang="en-US" sz="2400" dirty="0">
                <a:latin typeface="Arial" panose="020B0604020202020204" pitchFamily="34" charset="0"/>
                <a:cs typeface="Arial" panose="020B0604020202020204" pitchFamily="34" charset="0"/>
              </a:rPr>
              <a:t>Why was the Great Chicago Fire so disastrous? After all, Chicago had fire departments and fire alarms. </a:t>
            </a:r>
            <a:r>
              <a:rPr lang="en-US" altLang="en-US" sz="2400" b="1" dirty="0">
                <a:solidFill>
                  <a:srgbClr val="7030A0"/>
                </a:solidFill>
                <a:latin typeface="Arial" panose="020B0604020202020204" pitchFamily="34" charset="0"/>
                <a:cs typeface="Arial" panose="020B0604020202020204" pitchFamily="34" charset="0"/>
              </a:rPr>
              <a:t>One reason for the terrible fire is that the alarm malfunctioned. </a:t>
            </a:r>
            <a:r>
              <a:rPr lang="en-US" altLang="en-US" sz="2400" dirty="0">
                <a:latin typeface="Arial" panose="020B0604020202020204" pitchFamily="34" charset="0"/>
                <a:cs typeface="Arial" panose="020B0604020202020204" pitchFamily="34" charset="0"/>
              </a:rPr>
              <a:t>The local fire company noticed the fire by accident as it was returning from another fire. </a:t>
            </a:r>
            <a:r>
              <a:rPr lang="en-US" altLang="en-US" sz="2400" b="1" dirty="0">
                <a:solidFill>
                  <a:srgbClr val="7030A0"/>
                </a:solidFill>
                <a:latin typeface="Arial" panose="020B0604020202020204" pitchFamily="34" charset="0"/>
                <a:cs typeface="Arial" panose="020B0604020202020204" pitchFamily="34" charset="0"/>
              </a:rPr>
              <a:t>As another problem</a:t>
            </a:r>
            <a:r>
              <a:rPr lang="en-US" altLang="en-US" sz="2400" dirty="0">
                <a:latin typeface="Arial" panose="020B0604020202020204" pitchFamily="34" charset="0"/>
                <a:cs typeface="Arial" panose="020B0604020202020204" pitchFamily="34" charset="0"/>
              </a:rPr>
              <a:t>, a watchman who saw the flames directed other fire companies to a location that was nearly a mile away from the fire. </a:t>
            </a:r>
            <a:r>
              <a:rPr lang="en-US" altLang="en-US" sz="2400" b="1" dirty="0">
                <a:solidFill>
                  <a:srgbClr val="7030A0"/>
                </a:solidFill>
                <a:latin typeface="Arial" panose="020B0604020202020204" pitchFamily="34" charset="0"/>
                <a:cs typeface="Arial" panose="020B0604020202020204" pitchFamily="34" charset="0"/>
              </a:rPr>
              <a:t>Because of these two problems</a:t>
            </a:r>
            <a:r>
              <a:rPr lang="en-US" altLang="en-US" sz="2400" dirty="0">
                <a:latin typeface="Arial" panose="020B0604020202020204" pitchFamily="34" charset="0"/>
                <a:cs typeface="Arial" panose="020B0604020202020204" pitchFamily="34" charset="0"/>
              </a:rPr>
              <a:t>, </a:t>
            </a:r>
            <a:r>
              <a:rPr lang="en-US" altLang="en-US" sz="2400" b="1" dirty="0">
                <a:solidFill>
                  <a:srgbClr val="00B050"/>
                </a:solidFill>
                <a:latin typeface="Arial" panose="020B0604020202020204" pitchFamily="34" charset="0"/>
                <a:cs typeface="Arial" panose="020B0604020202020204" pitchFamily="34" charset="0"/>
              </a:rPr>
              <a:t>a fire that could have been controlled rapidly spread across the city.</a:t>
            </a:r>
          </a:p>
        </p:txBody>
      </p:sp>
      <p:pic>
        <p:nvPicPr>
          <p:cNvPr id="5" name="Picture 5" descr="C:\Projects\IRSC_IPDAE\CorporateFiles\LogoDesign\logo_ipdae_with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
          <p:cNvSpPr txBox="1">
            <a:spLocks noChangeArrowheads="1"/>
          </p:cNvSpPr>
          <p:nvPr/>
        </p:nvSpPr>
        <p:spPr bwMode="auto">
          <a:xfrm>
            <a:off x="1371600" y="6450013"/>
            <a:ext cx="7467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©2015 IPDAE. All rights reserved. All content in this presentation is the proprietary property of The Institute for the Professional Development of Adult Educators</a:t>
            </a:r>
            <a:endParaRPr lang="en-US" altLang="en-US" sz="800" dirty="0">
              <a:solidFill>
                <a:schemeClr val="tx1">
                  <a:lumMod val="50000"/>
                  <a:lumOff val="50000"/>
                </a:schemeClr>
              </a:solidFill>
            </a:endParaRPr>
          </a:p>
        </p:txBody>
      </p:sp>
      <p:sp>
        <p:nvSpPr>
          <p:cNvPr id="7"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42</a:t>
            </a:fld>
            <a:endParaRPr lang="en-US" altLang="en-US" sz="1200" dirty="0" smtClean="0">
              <a:solidFill>
                <a:srgbClr val="898989"/>
              </a:solidFill>
              <a:ea typeface="MS PGothic" pitchFamily="34" charset="-128"/>
            </a:endParaRPr>
          </a:p>
        </p:txBody>
      </p:sp>
      <p:sp>
        <p:nvSpPr>
          <p:cNvPr id="8" name="Text Box 4"/>
          <p:cNvSpPr txBox="1">
            <a:spLocks noChangeArrowheads="1"/>
          </p:cNvSpPr>
          <p:nvPr/>
        </p:nvSpPr>
        <p:spPr bwMode="auto">
          <a:xfrm>
            <a:off x="4343400" y="2286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smtClean="0">
                <a:solidFill>
                  <a:srgbClr val="92D050"/>
                </a:solidFill>
                <a:latin typeface="Century Gothic" pitchFamily="34" charset="0"/>
              </a:rPr>
              <a:t>A Quick Review</a:t>
            </a:r>
            <a:endParaRPr lang="en-US" altLang="en-US" sz="2000" dirty="0">
              <a:solidFill>
                <a:srgbClr val="92D050"/>
              </a:solidFill>
              <a:latin typeface="Century Gothic" pitchFamily="34" charset="0"/>
            </a:endParaRPr>
          </a:p>
        </p:txBody>
      </p:sp>
    </p:spTree>
    <p:extLst>
      <p:ext uri="{BB962C8B-B14F-4D97-AF65-F5344CB8AC3E}">
        <p14:creationId xmlns:p14="http://schemas.microsoft.com/office/powerpoint/2010/main" val="3254558425"/>
      </p:ext>
    </p:extLst>
  </p:cSld>
  <p:clrMapOvr>
    <a:masterClrMapping/>
  </p:clrMapOvr>
  <p:transition spd="med" advTm="10000">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82600" y="1143000"/>
            <a:ext cx="8229600" cy="1143000"/>
          </a:xfrm>
        </p:spPr>
        <p:txBody>
          <a:bodyPr/>
          <a:lstStyle/>
          <a:p>
            <a:pPr eaLnBrk="1" hangingPunct="1"/>
            <a:r>
              <a:rPr lang="en-US" altLang="en-US" sz="3200" dirty="0" smtClean="0">
                <a:solidFill>
                  <a:schemeClr val="tx1"/>
                </a:solidFill>
                <a:latin typeface="Arial" panose="020B0604020202020204" pitchFamily="34" charset="0"/>
                <a:cs typeface="Arial" panose="020B0604020202020204" pitchFamily="34" charset="0"/>
              </a:rPr>
              <a:t>Identify the Text Structure in the Passage</a:t>
            </a:r>
          </a:p>
        </p:txBody>
      </p:sp>
      <p:sp>
        <p:nvSpPr>
          <p:cNvPr id="39939" name="Rectangle 3"/>
          <p:cNvSpPr>
            <a:spLocks noGrp="1" noChangeArrowheads="1"/>
          </p:cNvSpPr>
          <p:nvPr>
            <p:ph type="body" sz="half" idx="1"/>
          </p:nvPr>
        </p:nvSpPr>
        <p:spPr>
          <a:xfrm>
            <a:off x="685800" y="1981200"/>
            <a:ext cx="2438400" cy="4114800"/>
          </a:xfrm>
        </p:spPr>
        <p:txBody>
          <a:bodyPr/>
          <a:lstStyle/>
          <a:p>
            <a:pPr eaLnBrk="1" hangingPunct="1"/>
            <a:r>
              <a:rPr lang="en-US" altLang="en-US" sz="2400" dirty="0" smtClean="0">
                <a:latin typeface="Arial" panose="020B0604020202020204" pitchFamily="34" charset="0"/>
                <a:cs typeface="Arial" panose="020B0604020202020204" pitchFamily="34" charset="0"/>
              </a:rPr>
              <a:t>Chronological Order</a:t>
            </a:r>
          </a:p>
          <a:p>
            <a:pPr eaLnBrk="1" hangingPunct="1"/>
            <a:r>
              <a:rPr lang="en-US" altLang="en-US" sz="2400" dirty="0" smtClean="0">
                <a:latin typeface="Arial" panose="020B0604020202020204" pitchFamily="34" charset="0"/>
                <a:cs typeface="Arial" panose="020B0604020202020204" pitchFamily="34" charset="0"/>
              </a:rPr>
              <a:t>Compare and Contrast</a:t>
            </a:r>
          </a:p>
          <a:p>
            <a:pPr eaLnBrk="1" hangingPunct="1"/>
            <a:r>
              <a:rPr lang="en-US" altLang="en-US" sz="2400" dirty="0" smtClean="0">
                <a:latin typeface="Arial" panose="020B0604020202020204" pitchFamily="34" charset="0"/>
                <a:cs typeface="Arial" panose="020B0604020202020204" pitchFamily="34" charset="0"/>
              </a:rPr>
              <a:t>Cause and Effect</a:t>
            </a:r>
          </a:p>
          <a:p>
            <a:pPr eaLnBrk="1" hangingPunct="1"/>
            <a:r>
              <a:rPr lang="en-US" altLang="en-US" sz="2400" dirty="0" smtClean="0">
                <a:latin typeface="Arial" panose="020B0604020202020204" pitchFamily="34" charset="0"/>
                <a:cs typeface="Arial" panose="020B0604020202020204" pitchFamily="34" charset="0"/>
              </a:rPr>
              <a:t>Problem and Solution</a:t>
            </a:r>
          </a:p>
        </p:txBody>
      </p:sp>
      <p:sp>
        <p:nvSpPr>
          <p:cNvPr id="39940" name="Rectangle 4"/>
          <p:cNvSpPr>
            <a:spLocks noGrp="1" noChangeArrowheads="1"/>
          </p:cNvSpPr>
          <p:nvPr>
            <p:ph type="body" sz="half" idx="2"/>
          </p:nvPr>
        </p:nvSpPr>
        <p:spPr>
          <a:xfrm>
            <a:off x="3352800" y="1828800"/>
            <a:ext cx="5257800" cy="4267200"/>
          </a:xfrm>
        </p:spPr>
        <p:txBody>
          <a:bodyPr/>
          <a:lstStyle/>
          <a:p>
            <a:pPr marL="0" indent="0" eaLnBrk="1" hangingPunct="1">
              <a:lnSpc>
                <a:spcPct val="90000"/>
              </a:lnSpc>
              <a:buFontTx/>
              <a:buNone/>
            </a:pPr>
            <a:r>
              <a:rPr lang="en-US" altLang="en-US" sz="2200" dirty="0">
                <a:latin typeface="Arial" panose="020B0604020202020204" pitchFamily="34" charset="0"/>
                <a:cs typeface="Arial" panose="020B0604020202020204" pitchFamily="34" charset="0"/>
              </a:rPr>
              <a:t>After the fire, thousands of people were left homeless. Many escaped the fire with nothing except the clothes on their backs. Providing all of these people with food, clean water, and shelter was a huge task. Luckily, the city quickly formed a Relief and Aid Society. This group started giving out the food donations that were pouring in from other cities. The society built places for people to live, gathered the tools that people needed to rebuild their houses, and even vaccinated 64,000 people against smallpox.</a:t>
            </a:r>
          </a:p>
        </p:txBody>
      </p:sp>
      <p:pic>
        <p:nvPicPr>
          <p:cNvPr id="5" name="Picture 5" descr="C:\Projects\IRSC_IPDAE\CorporateFiles\LogoDesign\logo_ipdae_with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
          <p:cNvSpPr txBox="1">
            <a:spLocks noChangeArrowheads="1"/>
          </p:cNvSpPr>
          <p:nvPr/>
        </p:nvSpPr>
        <p:spPr bwMode="auto">
          <a:xfrm>
            <a:off x="1371600" y="6450013"/>
            <a:ext cx="7467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©2015 IPDAE. All rights reserved. All content in this presentation is the proprietary property of The Institute for the Professional Development of Adult Educators</a:t>
            </a:r>
            <a:endParaRPr lang="en-US" altLang="en-US" sz="800" dirty="0">
              <a:solidFill>
                <a:schemeClr val="tx1">
                  <a:lumMod val="50000"/>
                  <a:lumOff val="50000"/>
                </a:schemeClr>
              </a:solidFill>
            </a:endParaRPr>
          </a:p>
        </p:txBody>
      </p:sp>
      <p:sp>
        <p:nvSpPr>
          <p:cNvPr id="7"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43</a:t>
            </a:fld>
            <a:endParaRPr lang="en-US" altLang="en-US" sz="1200" dirty="0" smtClean="0">
              <a:solidFill>
                <a:srgbClr val="898989"/>
              </a:solidFill>
              <a:ea typeface="MS PGothic" pitchFamily="34" charset="-128"/>
            </a:endParaRPr>
          </a:p>
        </p:txBody>
      </p:sp>
      <p:sp>
        <p:nvSpPr>
          <p:cNvPr id="8" name="Text Box 4"/>
          <p:cNvSpPr txBox="1">
            <a:spLocks noChangeArrowheads="1"/>
          </p:cNvSpPr>
          <p:nvPr/>
        </p:nvSpPr>
        <p:spPr bwMode="auto">
          <a:xfrm>
            <a:off x="4343400" y="2286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smtClean="0">
                <a:solidFill>
                  <a:srgbClr val="92D050"/>
                </a:solidFill>
                <a:latin typeface="Century Gothic" pitchFamily="34" charset="0"/>
              </a:rPr>
              <a:t>A Quick Review</a:t>
            </a:r>
            <a:endParaRPr lang="en-US" altLang="en-US" sz="2000" dirty="0">
              <a:solidFill>
                <a:srgbClr val="92D050"/>
              </a:solidFill>
              <a:latin typeface="Century Gothic" pitchFamily="34" charset="0"/>
            </a:endParaRPr>
          </a:p>
        </p:txBody>
      </p:sp>
    </p:spTree>
    <p:extLst>
      <p:ext uri="{BB962C8B-B14F-4D97-AF65-F5344CB8AC3E}">
        <p14:creationId xmlns:p14="http://schemas.microsoft.com/office/powerpoint/2010/main" val="4022573686"/>
      </p:ext>
    </p:extLst>
  </p:cSld>
  <p:clrMapOvr>
    <a:masterClrMapping/>
  </p:clrMapOvr>
  <p:transition spd="med" advTm="10000">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82600" y="1143000"/>
            <a:ext cx="8229600" cy="1143000"/>
          </a:xfrm>
        </p:spPr>
        <p:txBody>
          <a:bodyPr/>
          <a:lstStyle/>
          <a:p>
            <a:pPr eaLnBrk="1" hangingPunct="1"/>
            <a:r>
              <a:rPr lang="en-US" altLang="en-US" sz="3200" dirty="0" smtClean="0">
                <a:solidFill>
                  <a:schemeClr val="tx1"/>
                </a:solidFill>
                <a:latin typeface="Arial" panose="020B0604020202020204" pitchFamily="34" charset="0"/>
                <a:cs typeface="Arial" panose="020B0604020202020204" pitchFamily="34" charset="0"/>
              </a:rPr>
              <a:t>Identify the Text Structure in the Passage</a:t>
            </a:r>
          </a:p>
        </p:txBody>
      </p:sp>
      <p:sp>
        <p:nvSpPr>
          <p:cNvPr id="39939" name="Rectangle 3"/>
          <p:cNvSpPr>
            <a:spLocks noGrp="1" noChangeArrowheads="1"/>
          </p:cNvSpPr>
          <p:nvPr>
            <p:ph type="body" sz="half" idx="1"/>
          </p:nvPr>
        </p:nvSpPr>
        <p:spPr>
          <a:xfrm>
            <a:off x="685800" y="1981200"/>
            <a:ext cx="2438400" cy="4114800"/>
          </a:xfrm>
        </p:spPr>
        <p:txBody>
          <a:bodyPr/>
          <a:lstStyle/>
          <a:p>
            <a:pPr eaLnBrk="1" hangingPunct="1"/>
            <a:r>
              <a:rPr lang="en-US" altLang="en-US" sz="2400" dirty="0" smtClean="0">
                <a:latin typeface="Arial" panose="020B0604020202020204" pitchFamily="34" charset="0"/>
                <a:cs typeface="Arial" panose="020B0604020202020204" pitchFamily="34" charset="0"/>
              </a:rPr>
              <a:t>Problem and Solution</a:t>
            </a:r>
          </a:p>
          <a:p>
            <a:pPr marL="0" indent="0" eaLnBrk="1" hangingPunct="1">
              <a:buNone/>
            </a:pPr>
            <a:endParaRPr lang="en-US" altLang="en-US" sz="2400" dirty="0" smtClean="0">
              <a:latin typeface="Arial" panose="020B0604020202020204" pitchFamily="34" charset="0"/>
              <a:cs typeface="Arial" panose="020B0604020202020204" pitchFamily="34" charset="0"/>
            </a:endParaRPr>
          </a:p>
          <a:p>
            <a:pPr eaLnBrk="1" hangingPunct="1"/>
            <a:r>
              <a:rPr lang="en-US" altLang="en-US" sz="2400" dirty="0" smtClean="0">
                <a:latin typeface="Arial" panose="020B0604020202020204" pitchFamily="34" charset="0"/>
                <a:cs typeface="Arial" panose="020B0604020202020204" pitchFamily="34" charset="0"/>
              </a:rPr>
              <a:t>Here is the problem.</a:t>
            </a:r>
          </a:p>
        </p:txBody>
      </p:sp>
      <p:sp>
        <p:nvSpPr>
          <p:cNvPr id="39940" name="Rectangle 4"/>
          <p:cNvSpPr>
            <a:spLocks noGrp="1" noChangeArrowheads="1"/>
          </p:cNvSpPr>
          <p:nvPr>
            <p:ph type="body" sz="half" idx="2"/>
          </p:nvPr>
        </p:nvSpPr>
        <p:spPr>
          <a:xfrm>
            <a:off x="3352800" y="1828800"/>
            <a:ext cx="5257800" cy="4267200"/>
          </a:xfrm>
        </p:spPr>
        <p:txBody>
          <a:bodyPr/>
          <a:lstStyle/>
          <a:p>
            <a:pPr marL="0" indent="0" eaLnBrk="1" hangingPunct="1">
              <a:lnSpc>
                <a:spcPct val="90000"/>
              </a:lnSpc>
              <a:buFontTx/>
              <a:buNone/>
            </a:pPr>
            <a:r>
              <a:rPr lang="en-US" altLang="en-US" sz="2200" dirty="0">
                <a:latin typeface="Arial" panose="020B0604020202020204" pitchFamily="34" charset="0"/>
                <a:cs typeface="Arial" panose="020B0604020202020204" pitchFamily="34" charset="0"/>
              </a:rPr>
              <a:t>After the fire, thousands of people were left homeless. Many escaped the fire with nothing except the clothes on their backs. </a:t>
            </a:r>
            <a:r>
              <a:rPr lang="en-US" altLang="en-US" sz="2200" dirty="0">
                <a:solidFill>
                  <a:srgbClr val="C00000"/>
                </a:solidFill>
                <a:latin typeface="Arial" panose="020B0604020202020204" pitchFamily="34" charset="0"/>
                <a:cs typeface="Arial" panose="020B0604020202020204" pitchFamily="34" charset="0"/>
              </a:rPr>
              <a:t>Providing all of these people with food, clean water, and shelter was a huge task. </a:t>
            </a:r>
            <a:r>
              <a:rPr lang="en-US" altLang="en-US" sz="2200" dirty="0">
                <a:latin typeface="Arial" panose="020B0604020202020204" pitchFamily="34" charset="0"/>
                <a:cs typeface="Arial" panose="020B0604020202020204" pitchFamily="34" charset="0"/>
              </a:rPr>
              <a:t>Luckily, the city quickly formed a Relief and Aid Society. This group started giving out the food donations that were pouring in from other cities. The society built places for people to live, gathered the tools that people needed to rebuild their houses, and even vaccinated 64,000 people against smallpox.</a:t>
            </a:r>
          </a:p>
        </p:txBody>
      </p:sp>
      <p:pic>
        <p:nvPicPr>
          <p:cNvPr id="5" name="Picture 5" descr="C:\Projects\IRSC_IPDAE\CorporateFiles\LogoDesign\logo_ipdae_with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
          <p:cNvSpPr txBox="1">
            <a:spLocks noChangeArrowheads="1"/>
          </p:cNvSpPr>
          <p:nvPr/>
        </p:nvSpPr>
        <p:spPr bwMode="auto">
          <a:xfrm>
            <a:off x="1371600" y="6450013"/>
            <a:ext cx="7467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©2015 IPDAE. All rights reserved. All content in this presentation is the proprietary property of The Institute for the Professional Development of Adult Educators</a:t>
            </a:r>
            <a:endParaRPr lang="en-US" altLang="en-US" sz="800" dirty="0">
              <a:solidFill>
                <a:schemeClr val="tx1">
                  <a:lumMod val="50000"/>
                  <a:lumOff val="50000"/>
                </a:schemeClr>
              </a:solidFill>
            </a:endParaRPr>
          </a:p>
        </p:txBody>
      </p:sp>
      <p:sp>
        <p:nvSpPr>
          <p:cNvPr id="7"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44</a:t>
            </a:fld>
            <a:endParaRPr lang="en-US" altLang="en-US" sz="1200" dirty="0" smtClean="0">
              <a:solidFill>
                <a:srgbClr val="898989"/>
              </a:solidFill>
              <a:ea typeface="MS PGothic" pitchFamily="34" charset="-128"/>
            </a:endParaRPr>
          </a:p>
        </p:txBody>
      </p:sp>
      <p:sp>
        <p:nvSpPr>
          <p:cNvPr id="8" name="Text Box 4"/>
          <p:cNvSpPr txBox="1">
            <a:spLocks noChangeArrowheads="1"/>
          </p:cNvSpPr>
          <p:nvPr/>
        </p:nvSpPr>
        <p:spPr bwMode="auto">
          <a:xfrm>
            <a:off x="4343400" y="2286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smtClean="0">
                <a:solidFill>
                  <a:srgbClr val="92D050"/>
                </a:solidFill>
                <a:latin typeface="Century Gothic" pitchFamily="34" charset="0"/>
              </a:rPr>
              <a:t>A Quick Review</a:t>
            </a:r>
            <a:endParaRPr lang="en-US" altLang="en-US" sz="2000" dirty="0">
              <a:solidFill>
                <a:srgbClr val="92D050"/>
              </a:solidFill>
              <a:latin typeface="Century Gothic" pitchFamily="34" charset="0"/>
            </a:endParaRPr>
          </a:p>
        </p:txBody>
      </p:sp>
      <p:cxnSp>
        <p:nvCxnSpPr>
          <p:cNvPr id="3" name="Straight Arrow Connector 2"/>
          <p:cNvCxnSpPr/>
          <p:nvPr/>
        </p:nvCxnSpPr>
        <p:spPr bwMode="auto">
          <a:xfrm flipV="1">
            <a:off x="2743200" y="3352800"/>
            <a:ext cx="609600" cy="228600"/>
          </a:xfrm>
          <a:prstGeom prst="straightConnector1">
            <a:avLst/>
          </a:prstGeom>
          <a:ln>
            <a:solidFill>
              <a:srgbClr val="C00000"/>
            </a:solidFill>
            <a:headEnd type="none" w="med" len="med"/>
            <a:tailEnd type="arrow"/>
          </a:ln>
          <a:extLst/>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152696024"/>
      </p:ext>
    </p:extLst>
  </p:cSld>
  <p:clrMapOvr>
    <a:masterClrMapping/>
  </p:clrMapOvr>
  <p:transition spd="med" advTm="10000">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82600" y="1143000"/>
            <a:ext cx="8229600" cy="1143000"/>
          </a:xfrm>
        </p:spPr>
        <p:txBody>
          <a:bodyPr/>
          <a:lstStyle/>
          <a:p>
            <a:pPr eaLnBrk="1" hangingPunct="1"/>
            <a:r>
              <a:rPr lang="en-US" altLang="en-US" sz="3200" dirty="0" smtClean="0">
                <a:solidFill>
                  <a:schemeClr val="tx1"/>
                </a:solidFill>
                <a:latin typeface="Arial" panose="020B0604020202020204" pitchFamily="34" charset="0"/>
                <a:cs typeface="Arial" panose="020B0604020202020204" pitchFamily="34" charset="0"/>
              </a:rPr>
              <a:t>Identify the Text Structure in the Passage</a:t>
            </a:r>
          </a:p>
        </p:txBody>
      </p:sp>
      <p:sp>
        <p:nvSpPr>
          <p:cNvPr id="39939" name="Rectangle 3"/>
          <p:cNvSpPr>
            <a:spLocks noGrp="1" noChangeArrowheads="1"/>
          </p:cNvSpPr>
          <p:nvPr>
            <p:ph type="body" sz="half" idx="1"/>
          </p:nvPr>
        </p:nvSpPr>
        <p:spPr>
          <a:xfrm>
            <a:off x="685800" y="1981200"/>
            <a:ext cx="2438400" cy="4114800"/>
          </a:xfrm>
        </p:spPr>
        <p:txBody>
          <a:bodyPr/>
          <a:lstStyle/>
          <a:p>
            <a:pPr eaLnBrk="1" hangingPunct="1"/>
            <a:r>
              <a:rPr lang="en-US" altLang="en-US" sz="2400" dirty="0" smtClean="0">
                <a:latin typeface="Arial" panose="020B0604020202020204" pitchFamily="34" charset="0"/>
                <a:cs typeface="Arial" panose="020B0604020202020204" pitchFamily="34" charset="0"/>
              </a:rPr>
              <a:t>Problem and Solution</a:t>
            </a:r>
          </a:p>
          <a:p>
            <a:pPr marL="0" indent="0" eaLnBrk="1" hangingPunct="1">
              <a:buNone/>
            </a:pPr>
            <a:endParaRPr lang="en-US" altLang="en-US" sz="2400" dirty="0" smtClean="0">
              <a:latin typeface="Arial" panose="020B0604020202020204" pitchFamily="34" charset="0"/>
              <a:cs typeface="Arial" panose="020B0604020202020204" pitchFamily="34" charset="0"/>
            </a:endParaRPr>
          </a:p>
          <a:p>
            <a:pPr eaLnBrk="1" hangingPunct="1"/>
            <a:r>
              <a:rPr lang="en-US" altLang="en-US" sz="2400" dirty="0" smtClean="0">
                <a:latin typeface="Arial" panose="020B0604020202020204" pitchFamily="34" charset="0"/>
                <a:cs typeface="Arial" panose="020B0604020202020204" pitchFamily="34" charset="0"/>
              </a:rPr>
              <a:t>Here is the problem.</a:t>
            </a:r>
          </a:p>
          <a:p>
            <a:pPr eaLnBrk="1" hangingPunct="1"/>
            <a:r>
              <a:rPr lang="en-US" altLang="en-US" sz="2400" dirty="0" smtClean="0">
                <a:latin typeface="Arial" panose="020B0604020202020204" pitchFamily="34" charset="0"/>
                <a:cs typeface="Arial" panose="020B0604020202020204" pitchFamily="34" charset="0"/>
              </a:rPr>
              <a:t>Here is the solution.</a:t>
            </a:r>
          </a:p>
        </p:txBody>
      </p:sp>
      <p:sp>
        <p:nvSpPr>
          <p:cNvPr id="39940" name="Rectangle 4"/>
          <p:cNvSpPr>
            <a:spLocks noGrp="1" noChangeArrowheads="1"/>
          </p:cNvSpPr>
          <p:nvPr>
            <p:ph type="body" sz="half" idx="2"/>
          </p:nvPr>
        </p:nvSpPr>
        <p:spPr>
          <a:xfrm>
            <a:off x="3352800" y="1828800"/>
            <a:ext cx="5257800" cy="4267200"/>
          </a:xfrm>
        </p:spPr>
        <p:txBody>
          <a:bodyPr/>
          <a:lstStyle/>
          <a:p>
            <a:pPr marL="0" indent="0" eaLnBrk="1" hangingPunct="1">
              <a:lnSpc>
                <a:spcPct val="90000"/>
              </a:lnSpc>
              <a:buFontTx/>
              <a:buNone/>
            </a:pPr>
            <a:r>
              <a:rPr lang="en-US" altLang="en-US" sz="2200" dirty="0">
                <a:latin typeface="Arial" panose="020B0604020202020204" pitchFamily="34" charset="0"/>
                <a:cs typeface="Arial" panose="020B0604020202020204" pitchFamily="34" charset="0"/>
              </a:rPr>
              <a:t>After the fire, thousands of people were left homeless. Many escaped the fire with nothing except the clothes on their backs. </a:t>
            </a:r>
            <a:r>
              <a:rPr lang="en-US" altLang="en-US" sz="2200" dirty="0">
                <a:solidFill>
                  <a:srgbClr val="C00000"/>
                </a:solidFill>
                <a:latin typeface="Arial" panose="020B0604020202020204" pitchFamily="34" charset="0"/>
                <a:cs typeface="Arial" panose="020B0604020202020204" pitchFamily="34" charset="0"/>
              </a:rPr>
              <a:t>Providing all of these people with food, clean water, and shelter was a huge task. </a:t>
            </a:r>
            <a:r>
              <a:rPr lang="en-US" altLang="en-US" sz="2200" dirty="0">
                <a:solidFill>
                  <a:srgbClr val="00B050"/>
                </a:solidFill>
                <a:latin typeface="Arial" panose="020B0604020202020204" pitchFamily="34" charset="0"/>
                <a:cs typeface="Arial" panose="020B0604020202020204" pitchFamily="34" charset="0"/>
              </a:rPr>
              <a:t>Luckily, the city quickly formed a Relief and Aid Society. </a:t>
            </a:r>
            <a:r>
              <a:rPr lang="en-US" altLang="en-US" sz="2200" dirty="0">
                <a:latin typeface="Arial" panose="020B0604020202020204" pitchFamily="34" charset="0"/>
                <a:cs typeface="Arial" panose="020B0604020202020204" pitchFamily="34" charset="0"/>
              </a:rPr>
              <a:t>This group started giving out the food donations that were pouring in from other cities. The society built places for people to live, gathered the tools that people needed to rebuild their houses, and even vaccinated 64,000 people against smallpox.</a:t>
            </a:r>
          </a:p>
        </p:txBody>
      </p:sp>
      <p:pic>
        <p:nvPicPr>
          <p:cNvPr id="5" name="Picture 5" descr="C:\Projects\IRSC_IPDAE\CorporateFiles\LogoDesign\logo_ipdae_with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
          <p:cNvSpPr txBox="1">
            <a:spLocks noChangeArrowheads="1"/>
          </p:cNvSpPr>
          <p:nvPr/>
        </p:nvSpPr>
        <p:spPr bwMode="auto">
          <a:xfrm>
            <a:off x="1371600" y="6450013"/>
            <a:ext cx="7467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©2015 IPDAE. All rights reserved. All content in this presentation is the proprietary property of The Institute for the Professional Development of Adult Educators</a:t>
            </a:r>
            <a:endParaRPr lang="en-US" altLang="en-US" sz="800" dirty="0">
              <a:solidFill>
                <a:schemeClr val="tx1">
                  <a:lumMod val="50000"/>
                  <a:lumOff val="50000"/>
                </a:schemeClr>
              </a:solidFill>
            </a:endParaRPr>
          </a:p>
        </p:txBody>
      </p:sp>
      <p:sp>
        <p:nvSpPr>
          <p:cNvPr id="7"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45</a:t>
            </a:fld>
            <a:endParaRPr lang="en-US" altLang="en-US" sz="1200" dirty="0" smtClean="0">
              <a:solidFill>
                <a:srgbClr val="898989"/>
              </a:solidFill>
              <a:ea typeface="MS PGothic" pitchFamily="34" charset="-128"/>
            </a:endParaRPr>
          </a:p>
        </p:txBody>
      </p:sp>
      <p:sp>
        <p:nvSpPr>
          <p:cNvPr id="8" name="Text Box 4"/>
          <p:cNvSpPr txBox="1">
            <a:spLocks noChangeArrowheads="1"/>
          </p:cNvSpPr>
          <p:nvPr/>
        </p:nvSpPr>
        <p:spPr bwMode="auto">
          <a:xfrm>
            <a:off x="4343400" y="2286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smtClean="0">
                <a:solidFill>
                  <a:srgbClr val="92D050"/>
                </a:solidFill>
                <a:latin typeface="Century Gothic" pitchFamily="34" charset="0"/>
              </a:rPr>
              <a:t>A Quick Review</a:t>
            </a:r>
            <a:endParaRPr lang="en-US" altLang="en-US" sz="2000" dirty="0">
              <a:solidFill>
                <a:srgbClr val="92D050"/>
              </a:solidFill>
              <a:latin typeface="Century Gothic" pitchFamily="34" charset="0"/>
            </a:endParaRPr>
          </a:p>
        </p:txBody>
      </p:sp>
      <p:cxnSp>
        <p:nvCxnSpPr>
          <p:cNvPr id="3" name="Straight Arrow Connector 2"/>
          <p:cNvCxnSpPr/>
          <p:nvPr/>
        </p:nvCxnSpPr>
        <p:spPr bwMode="auto">
          <a:xfrm flipV="1">
            <a:off x="2743200" y="3352800"/>
            <a:ext cx="609600" cy="228600"/>
          </a:xfrm>
          <a:prstGeom prst="straightConnector1">
            <a:avLst/>
          </a:prstGeom>
          <a:ln>
            <a:solidFill>
              <a:srgbClr val="C00000"/>
            </a:solidFill>
            <a:headEnd type="none" w="med" len="med"/>
            <a:tailEnd type="arrow"/>
          </a:ln>
          <a:extLst/>
        </p:spPr>
        <p:style>
          <a:lnRef idx="3">
            <a:schemeClr val="accent2"/>
          </a:lnRef>
          <a:fillRef idx="0">
            <a:schemeClr val="accent2"/>
          </a:fillRef>
          <a:effectRef idx="2">
            <a:schemeClr val="accent2"/>
          </a:effectRef>
          <a:fontRef idx="minor">
            <a:schemeClr val="tx1"/>
          </a:fontRef>
        </p:style>
      </p:cxnSp>
      <p:cxnSp>
        <p:nvCxnSpPr>
          <p:cNvPr id="10" name="Straight Arrow Connector 9"/>
          <p:cNvCxnSpPr>
            <a:endCxn id="39940" idx="1"/>
          </p:cNvCxnSpPr>
          <p:nvPr/>
        </p:nvCxnSpPr>
        <p:spPr bwMode="auto">
          <a:xfrm flipV="1">
            <a:off x="2705100" y="3962400"/>
            <a:ext cx="647700" cy="304800"/>
          </a:xfrm>
          <a:prstGeom prst="straightConnector1">
            <a:avLst/>
          </a:prstGeom>
          <a:ln>
            <a:solidFill>
              <a:srgbClr val="00B050"/>
            </a:solidFill>
            <a:headEnd type="none" w="med" len="med"/>
            <a:tailEnd type="arrow"/>
          </a:ln>
          <a:extLst/>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193552441"/>
      </p:ext>
    </p:extLst>
  </p:cSld>
  <p:clrMapOvr>
    <a:masterClrMapping/>
  </p:clrMapOvr>
  <p:transition spd="med" advTm="10000">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82600" y="1143000"/>
            <a:ext cx="8229600" cy="1143000"/>
          </a:xfrm>
        </p:spPr>
        <p:txBody>
          <a:bodyPr/>
          <a:lstStyle/>
          <a:p>
            <a:pPr eaLnBrk="1" hangingPunct="1"/>
            <a:r>
              <a:rPr lang="en-US" altLang="en-US" sz="3200" dirty="0" smtClean="0">
                <a:solidFill>
                  <a:schemeClr val="tx1"/>
                </a:solidFill>
                <a:latin typeface="Arial" panose="020B0604020202020204" pitchFamily="34" charset="0"/>
                <a:cs typeface="Arial" panose="020B0604020202020204" pitchFamily="34" charset="0"/>
              </a:rPr>
              <a:t>Identify the Text Structure in the Passage</a:t>
            </a:r>
          </a:p>
        </p:txBody>
      </p:sp>
      <p:sp>
        <p:nvSpPr>
          <p:cNvPr id="39939" name="Rectangle 3"/>
          <p:cNvSpPr>
            <a:spLocks noGrp="1" noChangeArrowheads="1"/>
          </p:cNvSpPr>
          <p:nvPr>
            <p:ph type="body" sz="half" idx="1"/>
          </p:nvPr>
        </p:nvSpPr>
        <p:spPr>
          <a:xfrm>
            <a:off x="685800" y="1981200"/>
            <a:ext cx="2438400" cy="4114800"/>
          </a:xfrm>
        </p:spPr>
        <p:txBody>
          <a:bodyPr/>
          <a:lstStyle/>
          <a:p>
            <a:pPr eaLnBrk="1" hangingPunct="1"/>
            <a:r>
              <a:rPr lang="en-US" altLang="en-US" sz="2400" dirty="0" smtClean="0">
                <a:latin typeface="Arial" panose="020B0604020202020204" pitchFamily="34" charset="0"/>
                <a:cs typeface="Arial" panose="020B0604020202020204" pitchFamily="34" charset="0"/>
              </a:rPr>
              <a:t>Chronological Order</a:t>
            </a:r>
          </a:p>
          <a:p>
            <a:pPr eaLnBrk="1" hangingPunct="1"/>
            <a:r>
              <a:rPr lang="en-US" altLang="en-US" sz="2400" dirty="0" smtClean="0">
                <a:latin typeface="Arial" panose="020B0604020202020204" pitchFamily="34" charset="0"/>
                <a:cs typeface="Arial" panose="020B0604020202020204" pitchFamily="34" charset="0"/>
              </a:rPr>
              <a:t>Compare and Contrast</a:t>
            </a:r>
          </a:p>
          <a:p>
            <a:pPr eaLnBrk="1" hangingPunct="1"/>
            <a:r>
              <a:rPr lang="en-US" altLang="en-US" sz="2400" dirty="0" smtClean="0">
                <a:latin typeface="Arial" panose="020B0604020202020204" pitchFamily="34" charset="0"/>
                <a:cs typeface="Arial" panose="020B0604020202020204" pitchFamily="34" charset="0"/>
              </a:rPr>
              <a:t>Cause and Effect</a:t>
            </a:r>
          </a:p>
          <a:p>
            <a:pPr eaLnBrk="1" hangingPunct="1"/>
            <a:r>
              <a:rPr lang="en-US" altLang="en-US" sz="2400" dirty="0" smtClean="0">
                <a:latin typeface="Arial" panose="020B0604020202020204" pitchFamily="34" charset="0"/>
                <a:cs typeface="Arial" panose="020B0604020202020204" pitchFamily="34" charset="0"/>
              </a:rPr>
              <a:t>Problem and Solution</a:t>
            </a:r>
          </a:p>
        </p:txBody>
      </p:sp>
      <p:sp>
        <p:nvSpPr>
          <p:cNvPr id="39940" name="Rectangle 4"/>
          <p:cNvSpPr>
            <a:spLocks noGrp="1" noChangeArrowheads="1"/>
          </p:cNvSpPr>
          <p:nvPr>
            <p:ph type="body" sz="half" idx="2"/>
          </p:nvPr>
        </p:nvSpPr>
        <p:spPr>
          <a:xfrm>
            <a:off x="3352800" y="1828800"/>
            <a:ext cx="5257800" cy="4267200"/>
          </a:xfrm>
        </p:spPr>
        <p:txBody>
          <a:bodyPr/>
          <a:lstStyle/>
          <a:p>
            <a:pPr marL="0" indent="0" eaLnBrk="1" hangingPunct="1">
              <a:lnSpc>
                <a:spcPct val="90000"/>
              </a:lnSpc>
              <a:buFontTx/>
              <a:buNone/>
            </a:pPr>
            <a:r>
              <a:rPr lang="en-US" altLang="en-US" sz="2200" dirty="0">
                <a:latin typeface="Arial" panose="020B0604020202020204" pitchFamily="34" charset="0"/>
                <a:cs typeface="Arial" panose="020B0604020202020204" pitchFamily="34" charset="0"/>
              </a:rPr>
              <a:t>Chicago changed in many ways after the fire. Before the fire, most of the buildings were less than five stories high. The buildings that were constructed after the fire, however, were some of the first skyscrapers in the country. Before the fire, most of the houses were made of wood. After the fire, people chose to build their houses out of stone or brick. There were changes in where people lived, as well. The poor people in the city lived close to the center of the city before the fire. After the fire, they moved into neighborhoods that were farther away from the downtown area.</a:t>
            </a:r>
          </a:p>
        </p:txBody>
      </p:sp>
      <p:pic>
        <p:nvPicPr>
          <p:cNvPr id="5" name="Picture 5" descr="C:\Projects\IRSC_IPDAE\CorporateFiles\LogoDesign\logo_ipdae_with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
          <p:cNvSpPr txBox="1">
            <a:spLocks noChangeArrowheads="1"/>
          </p:cNvSpPr>
          <p:nvPr/>
        </p:nvSpPr>
        <p:spPr bwMode="auto">
          <a:xfrm>
            <a:off x="1371600" y="6450013"/>
            <a:ext cx="7467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©2015 IPDAE. All rights reserved. All content in this presentation is the proprietary property of The Institute for the Professional Development of Adult Educators</a:t>
            </a:r>
            <a:endParaRPr lang="en-US" altLang="en-US" sz="800" dirty="0">
              <a:solidFill>
                <a:schemeClr val="tx1">
                  <a:lumMod val="50000"/>
                  <a:lumOff val="50000"/>
                </a:schemeClr>
              </a:solidFill>
            </a:endParaRPr>
          </a:p>
        </p:txBody>
      </p:sp>
      <p:sp>
        <p:nvSpPr>
          <p:cNvPr id="7"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46</a:t>
            </a:fld>
            <a:endParaRPr lang="en-US" altLang="en-US" sz="1200" dirty="0" smtClean="0">
              <a:solidFill>
                <a:srgbClr val="898989"/>
              </a:solidFill>
              <a:ea typeface="MS PGothic" pitchFamily="34" charset="-128"/>
            </a:endParaRPr>
          </a:p>
        </p:txBody>
      </p:sp>
      <p:sp>
        <p:nvSpPr>
          <p:cNvPr id="8" name="Text Box 4"/>
          <p:cNvSpPr txBox="1">
            <a:spLocks noChangeArrowheads="1"/>
          </p:cNvSpPr>
          <p:nvPr/>
        </p:nvSpPr>
        <p:spPr bwMode="auto">
          <a:xfrm>
            <a:off x="4343400" y="2286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smtClean="0">
                <a:solidFill>
                  <a:srgbClr val="92D050"/>
                </a:solidFill>
                <a:latin typeface="Century Gothic" pitchFamily="34" charset="0"/>
              </a:rPr>
              <a:t>A Quick Review</a:t>
            </a:r>
            <a:endParaRPr lang="en-US" altLang="en-US" sz="2000" dirty="0">
              <a:solidFill>
                <a:srgbClr val="92D050"/>
              </a:solidFill>
              <a:latin typeface="Century Gothic" pitchFamily="34" charset="0"/>
            </a:endParaRPr>
          </a:p>
        </p:txBody>
      </p:sp>
    </p:spTree>
    <p:extLst>
      <p:ext uri="{BB962C8B-B14F-4D97-AF65-F5344CB8AC3E}">
        <p14:creationId xmlns:p14="http://schemas.microsoft.com/office/powerpoint/2010/main" val="3718756905"/>
      </p:ext>
    </p:extLst>
  </p:cSld>
  <p:clrMapOvr>
    <a:masterClrMapping/>
  </p:clrMapOvr>
  <p:transition spd="med" advTm="10000">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82600" y="1143000"/>
            <a:ext cx="8229600" cy="1143000"/>
          </a:xfrm>
        </p:spPr>
        <p:txBody>
          <a:bodyPr/>
          <a:lstStyle/>
          <a:p>
            <a:pPr eaLnBrk="1" hangingPunct="1"/>
            <a:r>
              <a:rPr lang="en-US" altLang="en-US" sz="3200" dirty="0" smtClean="0">
                <a:solidFill>
                  <a:schemeClr val="tx1"/>
                </a:solidFill>
                <a:latin typeface="Arial" panose="020B0604020202020204" pitchFamily="34" charset="0"/>
                <a:cs typeface="Arial" panose="020B0604020202020204" pitchFamily="34" charset="0"/>
              </a:rPr>
              <a:t>Identify the Text Structure in the Passage</a:t>
            </a:r>
          </a:p>
        </p:txBody>
      </p:sp>
      <p:sp>
        <p:nvSpPr>
          <p:cNvPr id="39939" name="Rectangle 3"/>
          <p:cNvSpPr>
            <a:spLocks noGrp="1" noChangeArrowheads="1"/>
          </p:cNvSpPr>
          <p:nvPr>
            <p:ph type="body" sz="half" idx="1"/>
          </p:nvPr>
        </p:nvSpPr>
        <p:spPr>
          <a:xfrm>
            <a:off x="685800" y="1981200"/>
            <a:ext cx="2438400" cy="4114800"/>
          </a:xfrm>
        </p:spPr>
        <p:txBody>
          <a:bodyPr/>
          <a:lstStyle/>
          <a:p>
            <a:pPr eaLnBrk="1" hangingPunct="1"/>
            <a:r>
              <a:rPr lang="en-US" altLang="en-US" sz="2200" dirty="0" smtClean="0">
                <a:latin typeface="Arial" panose="020B0604020202020204" pitchFamily="34" charset="0"/>
                <a:cs typeface="Arial" panose="020B0604020202020204" pitchFamily="34" charset="0"/>
              </a:rPr>
              <a:t>Compare and Contrast</a:t>
            </a:r>
          </a:p>
          <a:p>
            <a:pPr eaLnBrk="1" hangingPunct="1"/>
            <a:endParaRPr lang="en-US" altLang="en-US" sz="2200" dirty="0">
              <a:latin typeface="Arial" panose="020B0604020202020204" pitchFamily="34" charset="0"/>
              <a:cs typeface="Arial" panose="020B0604020202020204" pitchFamily="34" charset="0"/>
            </a:endParaRPr>
          </a:p>
          <a:p>
            <a:pPr eaLnBrk="1" hangingPunct="1"/>
            <a:r>
              <a:rPr lang="en-US" altLang="en-US" sz="2200" dirty="0" smtClean="0">
                <a:latin typeface="Arial" panose="020B0604020202020204" pitchFamily="34" charset="0"/>
                <a:cs typeface="Arial" panose="020B0604020202020204" pitchFamily="34" charset="0"/>
              </a:rPr>
              <a:t>Notice how the paragraph is comparing Chicago </a:t>
            </a:r>
            <a:r>
              <a:rPr lang="en-US" altLang="en-US" sz="2200" b="1" dirty="0" smtClean="0">
                <a:solidFill>
                  <a:srgbClr val="7030A0"/>
                </a:solidFill>
                <a:latin typeface="Arial" panose="020B0604020202020204" pitchFamily="34" charset="0"/>
                <a:cs typeface="Arial" panose="020B0604020202020204" pitchFamily="34" charset="0"/>
              </a:rPr>
              <a:t>BEFORE</a:t>
            </a:r>
            <a:r>
              <a:rPr lang="en-US" altLang="en-US" sz="2200" dirty="0" smtClean="0">
                <a:latin typeface="Arial" panose="020B0604020202020204" pitchFamily="34" charset="0"/>
                <a:cs typeface="Arial" panose="020B0604020202020204" pitchFamily="34" charset="0"/>
              </a:rPr>
              <a:t> the fire to Chicago </a:t>
            </a:r>
            <a:r>
              <a:rPr lang="en-US" altLang="en-US" sz="2200" b="1" dirty="0" smtClean="0">
                <a:solidFill>
                  <a:srgbClr val="00B050"/>
                </a:solidFill>
                <a:latin typeface="Arial" panose="020B0604020202020204" pitchFamily="34" charset="0"/>
                <a:cs typeface="Arial" panose="020B0604020202020204" pitchFamily="34" charset="0"/>
              </a:rPr>
              <a:t>AFTER</a:t>
            </a:r>
            <a:r>
              <a:rPr lang="en-US" altLang="en-US" sz="2200" dirty="0" smtClean="0">
                <a:latin typeface="Arial" panose="020B0604020202020204" pitchFamily="34" charset="0"/>
                <a:cs typeface="Arial" panose="020B0604020202020204" pitchFamily="34" charset="0"/>
              </a:rPr>
              <a:t> the </a:t>
            </a:r>
            <a:r>
              <a:rPr lang="en-US" altLang="en-US" sz="2200" dirty="0" smtClean="0">
                <a:latin typeface="Arial" panose="020B0604020202020204" pitchFamily="34" charset="0"/>
                <a:cs typeface="Arial" panose="020B0604020202020204" pitchFamily="34" charset="0"/>
              </a:rPr>
              <a:t>fire.</a:t>
            </a:r>
            <a:endParaRPr lang="en-US" altLang="en-US" sz="2200" dirty="0" smtClean="0">
              <a:latin typeface="Arial" panose="020B0604020202020204" pitchFamily="34" charset="0"/>
              <a:cs typeface="Arial" panose="020B0604020202020204" pitchFamily="34" charset="0"/>
            </a:endParaRPr>
          </a:p>
        </p:txBody>
      </p:sp>
      <p:sp>
        <p:nvSpPr>
          <p:cNvPr id="39940" name="Rectangle 4"/>
          <p:cNvSpPr>
            <a:spLocks noGrp="1" noChangeArrowheads="1"/>
          </p:cNvSpPr>
          <p:nvPr>
            <p:ph type="body" sz="half" idx="2"/>
          </p:nvPr>
        </p:nvSpPr>
        <p:spPr>
          <a:xfrm>
            <a:off x="3352800" y="1828800"/>
            <a:ext cx="5334000" cy="4267200"/>
          </a:xfrm>
        </p:spPr>
        <p:txBody>
          <a:bodyPr/>
          <a:lstStyle/>
          <a:p>
            <a:pPr marL="0" indent="0" eaLnBrk="1" hangingPunct="1">
              <a:lnSpc>
                <a:spcPct val="90000"/>
              </a:lnSpc>
              <a:buFontTx/>
              <a:buNone/>
            </a:pPr>
            <a:r>
              <a:rPr lang="en-US" altLang="en-US" sz="2200" dirty="0">
                <a:latin typeface="Arial" panose="020B0604020202020204" pitchFamily="34" charset="0"/>
                <a:cs typeface="Arial" panose="020B0604020202020204" pitchFamily="34" charset="0"/>
              </a:rPr>
              <a:t>Chicago changed in many ways after the fire. </a:t>
            </a:r>
            <a:r>
              <a:rPr lang="en-US" altLang="en-US" sz="2200" b="1" dirty="0">
                <a:solidFill>
                  <a:srgbClr val="7030A0"/>
                </a:solidFill>
                <a:latin typeface="Arial" panose="020B0604020202020204" pitchFamily="34" charset="0"/>
                <a:cs typeface="Arial" panose="020B0604020202020204" pitchFamily="34" charset="0"/>
              </a:rPr>
              <a:t>Before the fire</a:t>
            </a:r>
            <a:r>
              <a:rPr lang="en-US" altLang="en-US" sz="2200" dirty="0">
                <a:latin typeface="Arial" panose="020B0604020202020204" pitchFamily="34" charset="0"/>
                <a:cs typeface="Arial" panose="020B0604020202020204" pitchFamily="34" charset="0"/>
              </a:rPr>
              <a:t>, most of the buildings were less than five stories high. The buildings that were constructed </a:t>
            </a:r>
            <a:r>
              <a:rPr lang="en-US" altLang="en-US" sz="2200" b="1" dirty="0">
                <a:solidFill>
                  <a:srgbClr val="00B050"/>
                </a:solidFill>
                <a:latin typeface="Arial" panose="020B0604020202020204" pitchFamily="34" charset="0"/>
                <a:cs typeface="Arial" panose="020B0604020202020204" pitchFamily="34" charset="0"/>
              </a:rPr>
              <a:t>after the fire</a:t>
            </a:r>
            <a:r>
              <a:rPr lang="en-US" altLang="en-US" sz="2200" dirty="0">
                <a:latin typeface="Arial" panose="020B0604020202020204" pitchFamily="34" charset="0"/>
                <a:cs typeface="Arial" panose="020B0604020202020204" pitchFamily="34" charset="0"/>
              </a:rPr>
              <a:t>, however, were some of the first skyscrapers in the country. </a:t>
            </a:r>
            <a:r>
              <a:rPr lang="en-US" altLang="en-US" sz="2200" b="1" dirty="0">
                <a:solidFill>
                  <a:srgbClr val="7030A0"/>
                </a:solidFill>
                <a:latin typeface="Arial" panose="020B0604020202020204" pitchFamily="34" charset="0"/>
                <a:cs typeface="Arial" panose="020B0604020202020204" pitchFamily="34" charset="0"/>
              </a:rPr>
              <a:t>Before the fire</a:t>
            </a:r>
            <a:r>
              <a:rPr lang="en-US" altLang="en-US" sz="2200" dirty="0">
                <a:latin typeface="Arial" panose="020B0604020202020204" pitchFamily="34" charset="0"/>
                <a:cs typeface="Arial" panose="020B0604020202020204" pitchFamily="34" charset="0"/>
              </a:rPr>
              <a:t>, most of the houses were made of wood. </a:t>
            </a:r>
            <a:r>
              <a:rPr lang="en-US" altLang="en-US" sz="2200" b="1" dirty="0">
                <a:solidFill>
                  <a:srgbClr val="00B050"/>
                </a:solidFill>
                <a:latin typeface="Arial" panose="020B0604020202020204" pitchFamily="34" charset="0"/>
                <a:cs typeface="Arial" panose="020B0604020202020204" pitchFamily="34" charset="0"/>
              </a:rPr>
              <a:t>After the fire</a:t>
            </a:r>
            <a:r>
              <a:rPr lang="en-US" altLang="en-US" sz="2200" dirty="0">
                <a:latin typeface="Arial" panose="020B0604020202020204" pitchFamily="34" charset="0"/>
                <a:cs typeface="Arial" panose="020B0604020202020204" pitchFamily="34" charset="0"/>
              </a:rPr>
              <a:t>, people chose to build their houses out of stone or brick. There were changes in where people lived, as well. The poor people in the city lived close to the center of the city </a:t>
            </a:r>
            <a:r>
              <a:rPr lang="en-US" altLang="en-US" sz="2200" b="1" dirty="0">
                <a:solidFill>
                  <a:srgbClr val="7030A0"/>
                </a:solidFill>
                <a:latin typeface="Arial" panose="020B0604020202020204" pitchFamily="34" charset="0"/>
                <a:cs typeface="Arial" panose="020B0604020202020204" pitchFamily="34" charset="0"/>
              </a:rPr>
              <a:t>before the fire</a:t>
            </a:r>
            <a:r>
              <a:rPr lang="en-US" altLang="en-US" sz="2200" dirty="0">
                <a:latin typeface="Arial" panose="020B0604020202020204" pitchFamily="34" charset="0"/>
                <a:cs typeface="Arial" panose="020B0604020202020204" pitchFamily="34" charset="0"/>
              </a:rPr>
              <a:t>. </a:t>
            </a:r>
            <a:r>
              <a:rPr lang="en-US" altLang="en-US" sz="2200" b="1" dirty="0">
                <a:solidFill>
                  <a:srgbClr val="00B050"/>
                </a:solidFill>
                <a:latin typeface="Arial" panose="020B0604020202020204" pitchFamily="34" charset="0"/>
                <a:cs typeface="Arial" panose="020B0604020202020204" pitchFamily="34" charset="0"/>
              </a:rPr>
              <a:t>After the fire</a:t>
            </a:r>
            <a:r>
              <a:rPr lang="en-US" altLang="en-US" sz="2200" dirty="0">
                <a:latin typeface="Arial" panose="020B0604020202020204" pitchFamily="34" charset="0"/>
                <a:cs typeface="Arial" panose="020B0604020202020204" pitchFamily="34" charset="0"/>
              </a:rPr>
              <a:t>, they moved into neighborhoods that were farther away from the downtown area.</a:t>
            </a:r>
          </a:p>
        </p:txBody>
      </p:sp>
      <p:pic>
        <p:nvPicPr>
          <p:cNvPr id="5" name="Picture 5" descr="C:\Projects\IRSC_IPDAE\CorporateFiles\LogoDesign\logo_ipdae_with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
          <p:cNvSpPr txBox="1">
            <a:spLocks noChangeArrowheads="1"/>
          </p:cNvSpPr>
          <p:nvPr/>
        </p:nvSpPr>
        <p:spPr bwMode="auto">
          <a:xfrm>
            <a:off x="1371600" y="6450013"/>
            <a:ext cx="7467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©2015 IPDAE. All rights reserved. All content in this presentation is the proprietary property of The Institute for the Professional Development of Adult Educators</a:t>
            </a:r>
            <a:endParaRPr lang="en-US" altLang="en-US" sz="800" dirty="0">
              <a:solidFill>
                <a:schemeClr val="tx1">
                  <a:lumMod val="50000"/>
                  <a:lumOff val="50000"/>
                </a:schemeClr>
              </a:solidFill>
            </a:endParaRPr>
          </a:p>
        </p:txBody>
      </p:sp>
      <p:sp>
        <p:nvSpPr>
          <p:cNvPr id="7"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47</a:t>
            </a:fld>
            <a:endParaRPr lang="en-US" altLang="en-US" sz="1200" dirty="0" smtClean="0">
              <a:solidFill>
                <a:srgbClr val="898989"/>
              </a:solidFill>
              <a:ea typeface="MS PGothic" pitchFamily="34" charset="-128"/>
            </a:endParaRPr>
          </a:p>
        </p:txBody>
      </p:sp>
      <p:sp>
        <p:nvSpPr>
          <p:cNvPr id="8" name="Text Box 4"/>
          <p:cNvSpPr txBox="1">
            <a:spLocks noChangeArrowheads="1"/>
          </p:cNvSpPr>
          <p:nvPr/>
        </p:nvSpPr>
        <p:spPr bwMode="auto">
          <a:xfrm>
            <a:off x="4343400" y="2286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smtClean="0">
                <a:solidFill>
                  <a:srgbClr val="92D050"/>
                </a:solidFill>
                <a:latin typeface="Century Gothic" pitchFamily="34" charset="0"/>
              </a:rPr>
              <a:t>A Quick Review</a:t>
            </a:r>
            <a:endParaRPr lang="en-US" altLang="en-US" sz="2000" dirty="0">
              <a:solidFill>
                <a:srgbClr val="92D050"/>
              </a:solidFill>
              <a:latin typeface="Century Gothic" pitchFamily="34" charset="0"/>
            </a:endParaRPr>
          </a:p>
        </p:txBody>
      </p:sp>
    </p:spTree>
    <p:extLst>
      <p:ext uri="{BB962C8B-B14F-4D97-AF65-F5344CB8AC3E}">
        <p14:creationId xmlns:p14="http://schemas.microsoft.com/office/powerpoint/2010/main" val="3186317292"/>
      </p:ext>
    </p:extLst>
  </p:cSld>
  <p:clrMapOvr>
    <a:masterClrMapping/>
  </p:clrMapOvr>
  <p:transition spd="med" advTm="10000">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C:\Projects\IRSC_IPDAE\CorporateFiles\LogoDesign\logo_ipdae_with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1"/>
          <p:cNvSpPr txBox="1">
            <a:spLocks/>
          </p:cNvSpPr>
          <p:nvPr/>
        </p:nvSpPr>
        <p:spPr>
          <a:xfrm>
            <a:off x="457200" y="1600200"/>
            <a:ext cx="8229600"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None/>
              <a:defRPr/>
            </a:pPr>
            <a:endParaRPr lang="en-US" sz="2200" kern="0" dirty="0"/>
          </a:p>
        </p:txBody>
      </p:sp>
      <p:sp>
        <p:nvSpPr>
          <p:cNvPr id="5" name="Text Box 3"/>
          <p:cNvSpPr txBox="1">
            <a:spLocks noChangeArrowheads="1"/>
          </p:cNvSpPr>
          <p:nvPr/>
        </p:nvSpPr>
        <p:spPr bwMode="auto">
          <a:xfrm>
            <a:off x="1371600" y="6450013"/>
            <a:ext cx="7467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©2015 IPDAE. All rights reserved. All content in this presentation is the proprietary property of The Institute for the Professional Development of Adult Educators</a:t>
            </a:r>
            <a:endParaRPr lang="en-US" altLang="en-US" sz="800" dirty="0">
              <a:solidFill>
                <a:schemeClr val="tx1">
                  <a:lumMod val="50000"/>
                  <a:lumOff val="50000"/>
                </a:schemeClr>
              </a:solidFill>
            </a:endParaRPr>
          </a:p>
        </p:txBody>
      </p:sp>
      <p:sp>
        <p:nvSpPr>
          <p:cNvPr id="6"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48</a:t>
            </a:fld>
            <a:endParaRPr lang="en-US" altLang="en-US" sz="1200" dirty="0" smtClean="0">
              <a:solidFill>
                <a:srgbClr val="898989"/>
              </a:solidFill>
              <a:ea typeface="MS PGothic" pitchFamily="34" charset="-128"/>
            </a:endParaRPr>
          </a:p>
        </p:txBody>
      </p:sp>
      <p:sp>
        <p:nvSpPr>
          <p:cNvPr id="2" name="Rectangle 1"/>
          <p:cNvSpPr/>
          <p:nvPr/>
        </p:nvSpPr>
        <p:spPr>
          <a:xfrm>
            <a:off x="3347357" y="5519172"/>
            <a:ext cx="4876800" cy="461665"/>
          </a:xfrm>
          <a:prstGeom prst="rect">
            <a:avLst/>
          </a:prstGeom>
        </p:spPr>
        <p:txBody>
          <a:bodyPr wrap="square">
            <a:spAutoFit/>
          </a:bodyPr>
          <a:lstStyle/>
          <a:p>
            <a:endParaRPr lang="en-US" dirty="0"/>
          </a:p>
        </p:txBody>
      </p:sp>
      <p:sp>
        <p:nvSpPr>
          <p:cNvPr id="10" name="Content Placeholder 1"/>
          <p:cNvSpPr txBox="1">
            <a:spLocks/>
          </p:cNvSpPr>
          <p:nvPr/>
        </p:nvSpPr>
        <p:spPr>
          <a:xfrm>
            <a:off x="349251" y="1752600"/>
            <a:ext cx="8032750"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eaLnBrk="1" hangingPunct="1">
              <a:defRPr/>
            </a:pPr>
            <a:r>
              <a:rPr lang="en-US" altLang="en-US" sz="2800" dirty="0">
                <a:latin typeface="Arial" panose="020B0604020202020204" pitchFamily="34" charset="0"/>
                <a:cs typeface="Arial" panose="020B0604020202020204" pitchFamily="34" charset="0"/>
              </a:rPr>
              <a:t>According to the passages that were reviewed today, how can understanding text structure assist a reader when they read?</a:t>
            </a:r>
          </a:p>
          <a:p>
            <a:pPr eaLnBrk="1" hangingPunct="1">
              <a:defRPr/>
            </a:pPr>
            <a:r>
              <a:rPr lang="en-US" altLang="en-US" sz="2800" dirty="0">
                <a:latin typeface="Arial" panose="020B0604020202020204" pitchFamily="34" charset="0"/>
                <a:cs typeface="Arial" panose="020B0604020202020204" pitchFamily="34" charset="0"/>
              </a:rPr>
              <a:t>What role do signal or clue words play in assisting the reader in understanding the organization of informational text?</a:t>
            </a:r>
          </a:p>
          <a:p>
            <a:pPr eaLnBrk="1" hangingPunct="1">
              <a:defRPr/>
            </a:pPr>
            <a:r>
              <a:rPr lang="en-US" altLang="en-US" sz="2800" dirty="0">
                <a:latin typeface="Arial" panose="020B0604020202020204" pitchFamily="34" charset="0"/>
                <a:cs typeface="Arial" panose="020B0604020202020204" pitchFamily="34" charset="0"/>
              </a:rPr>
              <a:t>Share your response with a </a:t>
            </a:r>
            <a:r>
              <a:rPr lang="en-US" altLang="en-US" sz="2800" dirty="0" smtClean="0">
                <a:latin typeface="Arial" panose="020B0604020202020204" pitchFamily="34" charset="0"/>
                <a:cs typeface="Arial" panose="020B0604020202020204" pitchFamily="34" charset="0"/>
              </a:rPr>
              <a:t>partner.</a:t>
            </a:r>
            <a:endParaRPr lang="en-US" altLang="en-US" sz="2800" dirty="0">
              <a:latin typeface="Arial" panose="020B0604020202020204" pitchFamily="34" charset="0"/>
              <a:cs typeface="Arial" panose="020B0604020202020204" pitchFamily="34" charset="0"/>
            </a:endParaRPr>
          </a:p>
        </p:txBody>
      </p:sp>
      <p:sp>
        <p:nvSpPr>
          <p:cNvPr id="11" name="Text Box 4"/>
          <p:cNvSpPr txBox="1">
            <a:spLocks noChangeArrowheads="1"/>
          </p:cNvSpPr>
          <p:nvPr/>
        </p:nvSpPr>
        <p:spPr bwMode="auto">
          <a:xfrm>
            <a:off x="4343400" y="2286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smtClean="0">
                <a:solidFill>
                  <a:srgbClr val="92D050"/>
                </a:solidFill>
                <a:latin typeface="Century Gothic" pitchFamily="34" charset="0"/>
              </a:rPr>
              <a:t>Reflection</a:t>
            </a:r>
            <a:endParaRPr lang="en-US" altLang="en-US" sz="2000" dirty="0">
              <a:solidFill>
                <a:srgbClr val="92D050"/>
              </a:solidFill>
              <a:latin typeface="Century Gothic" pitchFamily="34" charset="0"/>
            </a:endParaRPr>
          </a:p>
        </p:txBody>
      </p:sp>
    </p:spTree>
    <p:extLst>
      <p:ext uri="{BB962C8B-B14F-4D97-AF65-F5344CB8AC3E}">
        <p14:creationId xmlns:p14="http://schemas.microsoft.com/office/powerpoint/2010/main" val="3170025241"/>
      </p:ext>
    </p:extLst>
  </p:cSld>
  <p:clrMapOvr>
    <a:masterClrMapping/>
  </p:clrMapOvr>
  <p:transition spd="med">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C:\Projects\IRSC_IPDAE\CorporateFiles\LogoDesign\logo_ipdae_with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1"/>
          <p:cNvSpPr txBox="1">
            <a:spLocks/>
          </p:cNvSpPr>
          <p:nvPr/>
        </p:nvSpPr>
        <p:spPr>
          <a:xfrm>
            <a:off x="457200" y="1600200"/>
            <a:ext cx="8229600"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None/>
              <a:defRPr/>
            </a:pPr>
            <a:endParaRPr lang="en-US" sz="2200" kern="0" dirty="0"/>
          </a:p>
        </p:txBody>
      </p:sp>
      <p:sp>
        <p:nvSpPr>
          <p:cNvPr id="5" name="Text Box 3"/>
          <p:cNvSpPr txBox="1">
            <a:spLocks noChangeArrowheads="1"/>
          </p:cNvSpPr>
          <p:nvPr/>
        </p:nvSpPr>
        <p:spPr bwMode="auto">
          <a:xfrm>
            <a:off x="1371600" y="6450013"/>
            <a:ext cx="7467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©2015 IPDAE. All rights reserved. All content in this presentation is the proprietary property of The Institute for the Professional Development of Adult Educators</a:t>
            </a:r>
            <a:endParaRPr lang="en-US" altLang="en-US" sz="800" dirty="0">
              <a:solidFill>
                <a:schemeClr val="tx1">
                  <a:lumMod val="50000"/>
                  <a:lumOff val="50000"/>
                </a:schemeClr>
              </a:solidFill>
            </a:endParaRPr>
          </a:p>
        </p:txBody>
      </p:sp>
      <p:sp>
        <p:nvSpPr>
          <p:cNvPr id="6"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5</a:t>
            </a:fld>
            <a:endParaRPr lang="en-US" altLang="en-US" sz="1200" dirty="0" smtClean="0">
              <a:solidFill>
                <a:srgbClr val="898989"/>
              </a:solidFill>
              <a:ea typeface="MS PGothic" pitchFamily="34" charset="-128"/>
            </a:endParaRPr>
          </a:p>
        </p:txBody>
      </p:sp>
      <p:sp>
        <p:nvSpPr>
          <p:cNvPr id="2" name="Rectangle 1"/>
          <p:cNvSpPr/>
          <p:nvPr/>
        </p:nvSpPr>
        <p:spPr>
          <a:xfrm>
            <a:off x="3347357" y="5519172"/>
            <a:ext cx="4876800" cy="461665"/>
          </a:xfrm>
          <a:prstGeom prst="rect">
            <a:avLst/>
          </a:prstGeom>
        </p:spPr>
        <p:txBody>
          <a:bodyPr wrap="square">
            <a:spAutoFit/>
          </a:bodyPr>
          <a:lstStyle/>
          <a:p>
            <a:endParaRPr lang="en-US" dirty="0"/>
          </a:p>
        </p:txBody>
      </p:sp>
      <p:sp>
        <p:nvSpPr>
          <p:cNvPr id="10" name="Content Placeholder 1"/>
          <p:cNvSpPr txBox="1">
            <a:spLocks/>
          </p:cNvSpPr>
          <p:nvPr/>
        </p:nvSpPr>
        <p:spPr>
          <a:xfrm>
            <a:off x="686593" y="1752600"/>
            <a:ext cx="7695407"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eaLnBrk="1" hangingPunct="1">
              <a:buNone/>
            </a:pPr>
            <a:r>
              <a:rPr lang="en-US" altLang="en-US" sz="2800" dirty="0">
                <a:latin typeface="Arial" panose="020B0604020202020204" pitchFamily="34" charset="0"/>
                <a:cs typeface="Arial" panose="020B0604020202020204" pitchFamily="34" charset="0"/>
              </a:rPr>
              <a:t>You will often see chronological order in directions:</a:t>
            </a:r>
          </a:p>
          <a:p>
            <a:pPr eaLnBrk="1" hangingPunct="1">
              <a:buFontTx/>
              <a:buNone/>
            </a:pPr>
            <a:r>
              <a:rPr lang="en-US" altLang="en-US" sz="2800" dirty="0">
                <a:latin typeface="Arial" panose="020B0604020202020204" pitchFamily="34" charset="0"/>
                <a:cs typeface="Arial" panose="020B0604020202020204" pitchFamily="34" charset="0"/>
              </a:rPr>
              <a:t>    </a:t>
            </a:r>
            <a:endParaRPr lang="en-US" altLang="en-US" sz="2800" dirty="0" smtClean="0">
              <a:latin typeface="Arial" panose="020B0604020202020204" pitchFamily="34" charset="0"/>
              <a:cs typeface="Arial" panose="020B0604020202020204" pitchFamily="34" charset="0"/>
            </a:endParaRPr>
          </a:p>
          <a:p>
            <a:pPr marL="0" indent="0" eaLnBrk="1" hangingPunct="1">
              <a:buFontTx/>
              <a:buNone/>
            </a:pPr>
            <a:r>
              <a:rPr lang="en-US" altLang="en-US" sz="2800" dirty="0" smtClean="0">
                <a:latin typeface="Arial" panose="020B0604020202020204" pitchFamily="34" charset="0"/>
                <a:cs typeface="Arial" panose="020B0604020202020204" pitchFamily="34" charset="0"/>
              </a:rPr>
              <a:t>Have </a:t>
            </a:r>
            <a:r>
              <a:rPr lang="en-US" altLang="en-US" sz="2800" dirty="0">
                <a:latin typeface="Arial" panose="020B0604020202020204" pitchFamily="34" charset="0"/>
                <a:cs typeface="Arial" panose="020B0604020202020204" pitchFamily="34" charset="0"/>
              </a:rPr>
              <a:t>you ever made macaroni and cheese? It’s simple! </a:t>
            </a:r>
            <a:r>
              <a:rPr lang="en-US" altLang="en-US" sz="2800" b="1" dirty="0">
                <a:solidFill>
                  <a:srgbClr val="7030A0"/>
                </a:solidFill>
                <a:latin typeface="Arial" panose="020B0604020202020204" pitchFamily="34" charset="0"/>
                <a:cs typeface="Arial" panose="020B0604020202020204" pitchFamily="34" charset="0"/>
              </a:rPr>
              <a:t>First</a:t>
            </a:r>
            <a:r>
              <a:rPr lang="en-US" altLang="en-US" sz="2800" b="1" dirty="0">
                <a:latin typeface="Arial" panose="020B0604020202020204" pitchFamily="34" charset="0"/>
                <a:cs typeface="Arial" panose="020B0604020202020204" pitchFamily="34" charset="0"/>
              </a:rPr>
              <a:t>, </a:t>
            </a:r>
            <a:r>
              <a:rPr lang="en-US" altLang="en-US" sz="2800" dirty="0">
                <a:latin typeface="Arial" panose="020B0604020202020204" pitchFamily="34" charset="0"/>
                <a:cs typeface="Arial" panose="020B0604020202020204" pitchFamily="34" charset="0"/>
              </a:rPr>
              <a:t>boil some water and make some macaroni. </a:t>
            </a:r>
            <a:r>
              <a:rPr lang="en-US" altLang="en-US" sz="2800" b="1" dirty="0">
                <a:solidFill>
                  <a:srgbClr val="7030A0"/>
                </a:solidFill>
                <a:latin typeface="Arial" panose="020B0604020202020204" pitchFamily="34" charset="0"/>
                <a:cs typeface="Arial" panose="020B0604020202020204" pitchFamily="34" charset="0"/>
              </a:rPr>
              <a:t>Then</a:t>
            </a:r>
            <a:r>
              <a:rPr lang="en-US" altLang="en-US" sz="2800" dirty="0">
                <a:latin typeface="Arial" panose="020B0604020202020204" pitchFamily="34" charset="0"/>
                <a:cs typeface="Arial" panose="020B0604020202020204" pitchFamily="34" charset="0"/>
              </a:rPr>
              <a:t>, make your cheese sauce. </a:t>
            </a:r>
            <a:r>
              <a:rPr lang="en-US" altLang="en-US" sz="2800" b="1" dirty="0">
                <a:solidFill>
                  <a:srgbClr val="7030A0"/>
                </a:solidFill>
                <a:latin typeface="Arial" panose="020B0604020202020204" pitchFamily="34" charset="0"/>
                <a:cs typeface="Arial" panose="020B0604020202020204" pitchFamily="34" charset="0"/>
              </a:rPr>
              <a:t>After</a:t>
            </a:r>
            <a:r>
              <a:rPr lang="en-US" altLang="en-US" sz="2800" dirty="0">
                <a:latin typeface="Arial" panose="020B0604020202020204" pitchFamily="34" charset="0"/>
                <a:cs typeface="Arial" panose="020B0604020202020204" pitchFamily="34" charset="0"/>
              </a:rPr>
              <a:t> the cheese sauce is ready, mix it with the macaroni. Bake the entire thing in the oven. </a:t>
            </a:r>
            <a:r>
              <a:rPr lang="en-US" altLang="en-US" sz="2800" b="1" dirty="0">
                <a:solidFill>
                  <a:srgbClr val="7030A0"/>
                </a:solidFill>
                <a:latin typeface="Arial" panose="020B0604020202020204" pitchFamily="34" charset="0"/>
                <a:cs typeface="Arial" panose="020B0604020202020204" pitchFamily="34" charset="0"/>
              </a:rPr>
              <a:t>Finally</a:t>
            </a:r>
            <a:r>
              <a:rPr lang="en-US" altLang="en-US" sz="2800" dirty="0">
                <a:latin typeface="Arial" panose="020B0604020202020204" pitchFamily="34" charset="0"/>
                <a:cs typeface="Arial" panose="020B0604020202020204" pitchFamily="34" charset="0"/>
              </a:rPr>
              <a:t>, it’s time to eat!</a:t>
            </a:r>
          </a:p>
        </p:txBody>
      </p:sp>
      <p:sp>
        <p:nvSpPr>
          <p:cNvPr id="9" name="Text Box 4"/>
          <p:cNvSpPr txBox="1">
            <a:spLocks noChangeArrowheads="1"/>
          </p:cNvSpPr>
          <p:nvPr/>
        </p:nvSpPr>
        <p:spPr bwMode="auto">
          <a:xfrm>
            <a:off x="4343400" y="2286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smtClean="0">
                <a:solidFill>
                  <a:srgbClr val="92D050"/>
                </a:solidFill>
                <a:latin typeface="Century Gothic" pitchFamily="34" charset="0"/>
              </a:rPr>
              <a:t>Chronological Order </a:t>
            </a:r>
            <a:endParaRPr lang="en-US" altLang="en-US" sz="2000" dirty="0">
              <a:solidFill>
                <a:srgbClr val="92D050"/>
              </a:solidFill>
              <a:latin typeface="Century Gothic" pitchFamily="34" charset="0"/>
            </a:endParaRPr>
          </a:p>
        </p:txBody>
      </p:sp>
    </p:spTree>
    <p:extLst>
      <p:ext uri="{BB962C8B-B14F-4D97-AF65-F5344CB8AC3E}">
        <p14:creationId xmlns:p14="http://schemas.microsoft.com/office/powerpoint/2010/main" val="3910944345"/>
      </p:ext>
    </p:extLst>
  </p:cSld>
  <p:clrMapOvr>
    <a:masterClrMapping/>
  </p:clrMapOvr>
  <p:transition spd="med">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C:\Projects\IRSC_IPDAE\CorporateFiles\LogoDesign\logo_ipdae_with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1"/>
          <p:cNvSpPr txBox="1">
            <a:spLocks/>
          </p:cNvSpPr>
          <p:nvPr/>
        </p:nvSpPr>
        <p:spPr>
          <a:xfrm>
            <a:off x="457200" y="1600200"/>
            <a:ext cx="8229600"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None/>
              <a:defRPr/>
            </a:pPr>
            <a:endParaRPr lang="en-US" sz="2200" kern="0" dirty="0"/>
          </a:p>
        </p:txBody>
      </p:sp>
      <p:sp>
        <p:nvSpPr>
          <p:cNvPr id="5" name="Text Box 3"/>
          <p:cNvSpPr txBox="1">
            <a:spLocks noChangeArrowheads="1"/>
          </p:cNvSpPr>
          <p:nvPr/>
        </p:nvSpPr>
        <p:spPr bwMode="auto">
          <a:xfrm>
            <a:off x="1371600" y="6450013"/>
            <a:ext cx="7467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©2015 IPDAE. All rights reserved. All content in this presentation is the proprietary property of The Institute for the Professional Development of Adult Educators</a:t>
            </a:r>
            <a:endParaRPr lang="en-US" altLang="en-US" sz="800" dirty="0">
              <a:solidFill>
                <a:schemeClr val="tx1">
                  <a:lumMod val="50000"/>
                  <a:lumOff val="50000"/>
                </a:schemeClr>
              </a:solidFill>
            </a:endParaRPr>
          </a:p>
        </p:txBody>
      </p:sp>
      <p:sp>
        <p:nvSpPr>
          <p:cNvPr id="6"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6</a:t>
            </a:fld>
            <a:endParaRPr lang="en-US" altLang="en-US" sz="1200" dirty="0" smtClean="0">
              <a:solidFill>
                <a:srgbClr val="898989"/>
              </a:solidFill>
              <a:ea typeface="MS PGothic" pitchFamily="34" charset="-128"/>
            </a:endParaRPr>
          </a:p>
        </p:txBody>
      </p:sp>
      <p:sp>
        <p:nvSpPr>
          <p:cNvPr id="2" name="Rectangle 1"/>
          <p:cNvSpPr/>
          <p:nvPr/>
        </p:nvSpPr>
        <p:spPr>
          <a:xfrm>
            <a:off x="3347357" y="5519172"/>
            <a:ext cx="4876800" cy="461665"/>
          </a:xfrm>
          <a:prstGeom prst="rect">
            <a:avLst/>
          </a:prstGeom>
        </p:spPr>
        <p:txBody>
          <a:bodyPr wrap="square">
            <a:spAutoFit/>
          </a:bodyPr>
          <a:lstStyle/>
          <a:p>
            <a:endParaRPr lang="en-US" dirty="0"/>
          </a:p>
        </p:txBody>
      </p:sp>
      <p:sp>
        <p:nvSpPr>
          <p:cNvPr id="10" name="Content Placeholder 1"/>
          <p:cNvSpPr txBox="1">
            <a:spLocks/>
          </p:cNvSpPr>
          <p:nvPr/>
        </p:nvSpPr>
        <p:spPr>
          <a:xfrm>
            <a:off x="349251" y="1371600"/>
            <a:ext cx="8032750"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eaLnBrk="1" hangingPunct="1">
              <a:buNone/>
            </a:pPr>
            <a:r>
              <a:rPr lang="en-US" altLang="en-US" sz="2800" dirty="0" smtClean="0">
                <a:latin typeface="Arial" panose="020B0604020202020204" pitchFamily="34" charset="0"/>
                <a:cs typeface="Arial" panose="020B0604020202020204" pitchFamily="34" charset="0"/>
              </a:rPr>
              <a:t>Which paragraph is in chronological order?</a:t>
            </a:r>
            <a:endParaRPr lang="en-US" altLang="en-US" sz="2800" dirty="0">
              <a:latin typeface="Arial" panose="020B0604020202020204" pitchFamily="34" charset="0"/>
              <a:cs typeface="Arial" panose="020B0604020202020204" pitchFamily="34" charset="0"/>
            </a:endParaRPr>
          </a:p>
          <a:p>
            <a:pPr eaLnBrk="1" hangingPunct="1">
              <a:buFontTx/>
              <a:buNone/>
            </a:pPr>
            <a:r>
              <a:rPr lang="en-US" altLang="en-US" sz="2800" dirty="0">
                <a:latin typeface="Arial" panose="020B0604020202020204" pitchFamily="34" charset="0"/>
                <a:cs typeface="Arial" panose="020B0604020202020204" pitchFamily="34" charset="0"/>
              </a:rPr>
              <a:t>    </a:t>
            </a:r>
          </a:p>
        </p:txBody>
      </p:sp>
      <p:sp>
        <p:nvSpPr>
          <p:cNvPr id="9" name="Text Box 4"/>
          <p:cNvSpPr txBox="1">
            <a:spLocks noChangeArrowheads="1"/>
          </p:cNvSpPr>
          <p:nvPr/>
        </p:nvSpPr>
        <p:spPr bwMode="auto">
          <a:xfrm>
            <a:off x="4343400" y="2286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smtClean="0">
                <a:solidFill>
                  <a:srgbClr val="92D050"/>
                </a:solidFill>
                <a:latin typeface="Century Gothic" pitchFamily="34" charset="0"/>
              </a:rPr>
              <a:t>Chronological Order </a:t>
            </a:r>
            <a:endParaRPr lang="en-US" altLang="en-US" sz="2000" dirty="0">
              <a:solidFill>
                <a:srgbClr val="92D050"/>
              </a:solidFill>
              <a:latin typeface="Century Gothic" pitchFamily="34" charset="0"/>
            </a:endParaRPr>
          </a:p>
        </p:txBody>
      </p:sp>
      <p:sp>
        <p:nvSpPr>
          <p:cNvPr id="11" name="Rectangle 3"/>
          <p:cNvSpPr txBox="1">
            <a:spLocks noChangeArrowheads="1"/>
          </p:cNvSpPr>
          <p:nvPr/>
        </p:nvSpPr>
        <p:spPr>
          <a:xfrm>
            <a:off x="304800" y="1981200"/>
            <a:ext cx="4038600" cy="4114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eaLnBrk="1" hangingPunct="1">
              <a:buFontTx/>
              <a:buNone/>
            </a:pPr>
            <a:r>
              <a:rPr lang="en-US" altLang="en-US" sz="2400" kern="0" dirty="0" smtClean="0">
                <a:latin typeface="Arial" panose="020B0604020202020204" pitchFamily="34" charset="0"/>
                <a:cs typeface="Arial" panose="020B0604020202020204" pitchFamily="34" charset="0"/>
              </a:rPr>
              <a:t>Pennsylvania has many historic sites. You can visit Revolutionary war sites, like Valley Forge. You can also visit important locations from the Civil War, like Gettysburg. Finally, you can also see the site of the first oil well in Titusville. Pennsylvania has many neat places to visit!</a:t>
            </a:r>
          </a:p>
          <a:p>
            <a:pPr eaLnBrk="1" hangingPunct="1">
              <a:buFontTx/>
              <a:buNone/>
            </a:pPr>
            <a:endParaRPr lang="en-US" altLang="en-US" sz="2400" kern="0" dirty="0" smtClean="0">
              <a:latin typeface="Arial" panose="020B0604020202020204" pitchFamily="34" charset="0"/>
              <a:cs typeface="Arial" panose="020B0604020202020204" pitchFamily="34" charset="0"/>
            </a:endParaRPr>
          </a:p>
        </p:txBody>
      </p:sp>
      <p:sp>
        <p:nvSpPr>
          <p:cNvPr id="12" name="Rectangle 4"/>
          <p:cNvSpPr txBox="1">
            <a:spLocks noChangeArrowheads="1"/>
          </p:cNvSpPr>
          <p:nvPr/>
        </p:nvSpPr>
        <p:spPr>
          <a:xfrm>
            <a:off x="4648200" y="1981200"/>
            <a:ext cx="4191000" cy="4114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eaLnBrk="1" hangingPunct="1">
              <a:lnSpc>
                <a:spcPct val="90000"/>
              </a:lnSpc>
              <a:buFontTx/>
              <a:buNone/>
            </a:pPr>
            <a:r>
              <a:rPr lang="en-US" altLang="en-US" sz="2400" kern="0" dirty="0" smtClean="0">
                <a:latin typeface="Arial" panose="020B0604020202020204" pitchFamily="34" charset="0"/>
                <a:cs typeface="Arial" panose="020B0604020202020204" pitchFamily="34" charset="0"/>
              </a:rPr>
              <a:t>Through the ages, Pennsylvania has seen many interesting events. The state was founded in 1681 by William Penn. Later, Pennsylvania was the site of important Revolutionary War battles. After that, Pennsylvania was home to new factories during the Industrial Revolution. Today, Pennsylvania continues to make history.</a:t>
            </a:r>
          </a:p>
        </p:txBody>
      </p:sp>
    </p:spTree>
    <p:extLst>
      <p:ext uri="{BB962C8B-B14F-4D97-AF65-F5344CB8AC3E}">
        <p14:creationId xmlns:p14="http://schemas.microsoft.com/office/powerpoint/2010/main" val="417307571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utoUpdateAnimBg="0"/>
      <p:bldP spid="12"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C:\Projects\IRSC_IPDAE\CorporateFiles\LogoDesign\logo_ipdae_with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1"/>
          <p:cNvSpPr txBox="1">
            <a:spLocks/>
          </p:cNvSpPr>
          <p:nvPr/>
        </p:nvSpPr>
        <p:spPr>
          <a:xfrm>
            <a:off x="457200" y="1600200"/>
            <a:ext cx="8229600"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None/>
              <a:defRPr/>
            </a:pPr>
            <a:endParaRPr lang="en-US" sz="2200" kern="0" dirty="0"/>
          </a:p>
        </p:txBody>
      </p:sp>
      <p:sp>
        <p:nvSpPr>
          <p:cNvPr id="5" name="Text Box 3"/>
          <p:cNvSpPr txBox="1">
            <a:spLocks noChangeArrowheads="1"/>
          </p:cNvSpPr>
          <p:nvPr/>
        </p:nvSpPr>
        <p:spPr bwMode="auto">
          <a:xfrm>
            <a:off x="1371600" y="6450013"/>
            <a:ext cx="7467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©2015 IPDAE. All rights reserved. All content in this presentation is the proprietary property of The Institute for the Professional Development of Adult Educators</a:t>
            </a:r>
            <a:endParaRPr lang="en-US" altLang="en-US" sz="800" dirty="0">
              <a:solidFill>
                <a:schemeClr val="tx1">
                  <a:lumMod val="50000"/>
                  <a:lumOff val="50000"/>
                </a:schemeClr>
              </a:solidFill>
            </a:endParaRPr>
          </a:p>
        </p:txBody>
      </p:sp>
      <p:sp>
        <p:nvSpPr>
          <p:cNvPr id="6"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7</a:t>
            </a:fld>
            <a:endParaRPr lang="en-US" altLang="en-US" sz="1200" dirty="0" smtClean="0">
              <a:solidFill>
                <a:srgbClr val="898989"/>
              </a:solidFill>
              <a:ea typeface="MS PGothic" pitchFamily="34" charset="-128"/>
            </a:endParaRPr>
          </a:p>
        </p:txBody>
      </p:sp>
      <p:sp>
        <p:nvSpPr>
          <p:cNvPr id="2" name="Rectangle 1"/>
          <p:cNvSpPr/>
          <p:nvPr/>
        </p:nvSpPr>
        <p:spPr>
          <a:xfrm>
            <a:off x="3347357" y="5519172"/>
            <a:ext cx="4876800" cy="461665"/>
          </a:xfrm>
          <a:prstGeom prst="rect">
            <a:avLst/>
          </a:prstGeom>
        </p:spPr>
        <p:txBody>
          <a:bodyPr wrap="square">
            <a:spAutoFit/>
          </a:bodyPr>
          <a:lstStyle/>
          <a:p>
            <a:endParaRPr lang="en-US" dirty="0"/>
          </a:p>
        </p:txBody>
      </p:sp>
      <p:sp>
        <p:nvSpPr>
          <p:cNvPr id="10" name="Content Placeholder 1"/>
          <p:cNvSpPr txBox="1">
            <a:spLocks/>
          </p:cNvSpPr>
          <p:nvPr/>
        </p:nvSpPr>
        <p:spPr>
          <a:xfrm>
            <a:off x="349251" y="1371600"/>
            <a:ext cx="8032750"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eaLnBrk="1" hangingPunct="1">
              <a:buNone/>
            </a:pPr>
            <a:r>
              <a:rPr lang="en-US" altLang="en-US" sz="2800" dirty="0" smtClean="0">
                <a:latin typeface="Arial" panose="020B0604020202020204" pitchFamily="34" charset="0"/>
                <a:cs typeface="Arial" panose="020B0604020202020204" pitchFamily="34" charset="0"/>
              </a:rPr>
              <a:t>Which paragraph is in chronological order?</a:t>
            </a:r>
            <a:endParaRPr lang="en-US" altLang="en-US" sz="2800" dirty="0">
              <a:latin typeface="Arial" panose="020B0604020202020204" pitchFamily="34" charset="0"/>
              <a:cs typeface="Arial" panose="020B0604020202020204" pitchFamily="34" charset="0"/>
            </a:endParaRPr>
          </a:p>
          <a:p>
            <a:pPr eaLnBrk="1" hangingPunct="1">
              <a:buFontTx/>
              <a:buNone/>
            </a:pPr>
            <a:r>
              <a:rPr lang="en-US" altLang="en-US" sz="2800" dirty="0">
                <a:latin typeface="Arial" panose="020B0604020202020204" pitchFamily="34" charset="0"/>
                <a:cs typeface="Arial" panose="020B0604020202020204" pitchFamily="34" charset="0"/>
              </a:rPr>
              <a:t>    </a:t>
            </a:r>
          </a:p>
        </p:txBody>
      </p:sp>
      <p:sp>
        <p:nvSpPr>
          <p:cNvPr id="9" name="Text Box 4"/>
          <p:cNvSpPr txBox="1">
            <a:spLocks noChangeArrowheads="1"/>
          </p:cNvSpPr>
          <p:nvPr/>
        </p:nvSpPr>
        <p:spPr bwMode="auto">
          <a:xfrm>
            <a:off x="4343400" y="2286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smtClean="0">
                <a:solidFill>
                  <a:srgbClr val="92D050"/>
                </a:solidFill>
                <a:latin typeface="Century Gothic" pitchFamily="34" charset="0"/>
              </a:rPr>
              <a:t>Chronological Order </a:t>
            </a:r>
            <a:endParaRPr lang="en-US" altLang="en-US" sz="2000" dirty="0">
              <a:solidFill>
                <a:srgbClr val="92D050"/>
              </a:solidFill>
              <a:latin typeface="Century Gothic" pitchFamily="34" charset="0"/>
            </a:endParaRPr>
          </a:p>
        </p:txBody>
      </p:sp>
      <p:sp>
        <p:nvSpPr>
          <p:cNvPr id="11" name="Rectangle 3"/>
          <p:cNvSpPr txBox="1">
            <a:spLocks noChangeArrowheads="1"/>
          </p:cNvSpPr>
          <p:nvPr/>
        </p:nvSpPr>
        <p:spPr>
          <a:xfrm>
            <a:off x="304800" y="1981200"/>
            <a:ext cx="4038600" cy="4114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eaLnBrk="1" hangingPunct="1">
              <a:spcBef>
                <a:spcPct val="50000"/>
              </a:spcBef>
              <a:buFontTx/>
              <a:buNone/>
            </a:pPr>
            <a:r>
              <a:rPr lang="en-US" altLang="en-US" sz="2400" dirty="0">
                <a:latin typeface="Arial" panose="020B0604020202020204" pitchFamily="34" charset="0"/>
                <a:cs typeface="Arial" panose="020B0604020202020204" pitchFamily="34" charset="0"/>
              </a:rPr>
              <a:t>This is the paragraph in chronological order. Can you find the clue or signal words that show this order?</a:t>
            </a:r>
          </a:p>
          <a:p>
            <a:pPr eaLnBrk="1" hangingPunct="1">
              <a:buFontTx/>
              <a:buNone/>
            </a:pPr>
            <a:endParaRPr lang="en-US" altLang="en-US" sz="2400" kern="0" dirty="0" smtClean="0">
              <a:latin typeface="Arial" panose="020B0604020202020204" pitchFamily="34" charset="0"/>
              <a:cs typeface="Arial" panose="020B0604020202020204" pitchFamily="34" charset="0"/>
            </a:endParaRPr>
          </a:p>
        </p:txBody>
      </p:sp>
      <p:sp>
        <p:nvSpPr>
          <p:cNvPr id="12" name="Rectangle 4"/>
          <p:cNvSpPr txBox="1">
            <a:spLocks noChangeArrowheads="1"/>
          </p:cNvSpPr>
          <p:nvPr/>
        </p:nvSpPr>
        <p:spPr>
          <a:xfrm>
            <a:off x="4648200" y="1981200"/>
            <a:ext cx="4191000" cy="4114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eaLnBrk="1" hangingPunct="1">
              <a:lnSpc>
                <a:spcPct val="90000"/>
              </a:lnSpc>
              <a:buFontTx/>
              <a:buNone/>
            </a:pPr>
            <a:r>
              <a:rPr lang="en-US" altLang="en-US" sz="2400" kern="0" dirty="0" smtClean="0">
                <a:latin typeface="Arial" panose="020B0604020202020204" pitchFamily="34" charset="0"/>
                <a:cs typeface="Arial" panose="020B0604020202020204" pitchFamily="34" charset="0"/>
              </a:rPr>
              <a:t>Through the ages, Pennsylvania has seen many interesting events. The state was founded in 1681 by William Penn. Later, Pennsylvania was the site of important Revolutionary War battles. After that, Pennsylvania was home to new factories during the Industrial Revolution. Today, Pennsylvania continues to make history.</a:t>
            </a:r>
          </a:p>
        </p:txBody>
      </p:sp>
    </p:spTree>
    <p:extLst>
      <p:ext uri="{BB962C8B-B14F-4D97-AF65-F5344CB8AC3E}">
        <p14:creationId xmlns:p14="http://schemas.microsoft.com/office/powerpoint/2010/main" val="100233115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utoUpdateAnimBg="0"/>
      <p:bldP spid="12"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C:\Projects\IRSC_IPDAE\CorporateFiles\LogoDesign\logo_ipdae_with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1"/>
          <p:cNvSpPr txBox="1">
            <a:spLocks/>
          </p:cNvSpPr>
          <p:nvPr/>
        </p:nvSpPr>
        <p:spPr>
          <a:xfrm>
            <a:off x="457200" y="1600200"/>
            <a:ext cx="8229600"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None/>
              <a:defRPr/>
            </a:pPr>
            <a:endParaRPr lang="en-US" sz="2200" kern="0" dirty="0"/>
          </a:p>
        </p:txBody>
      </p:sp>
      <p:sp>
        <p:nvSpPr>
          <p:cNvPr id="5" name="Text Box 3"/>
          <p:cNvSpPr txBox="1">
            <a:spLocks noChangeArrowheads="1"/>
          </p:cNvSpPr>
          <p:nvPr/>
        </p:nvSpPr>
        <p:spPr bwMode="auto">
          <a:xfrm>
            <a:off x="1371600" y="6450013"/>
            <a:ext cx="7467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©2015 IPDAE. All rights reserved. All content in this presentation is the proprietary property of The Institute for the Professional Development of Adult Educators</a:t>
            </a:r>
            <a:endParaRPr lang="en-US" altLang="en-US" sz="800" dirty="0">
              <a:solidFill>
                <a:schemeClr val="tx1">
                  <a:lumMod val="50000"/>
                  <a:lumOff val="50000"/>
                </a:schemeClr>
              </a:solidFill>
            </a:endParaRPr>
          </a:p>
        </p:txBody>
      </p:sp>
      <p:sp>
        <p:nvSpPr>
          <p:cNvPr id="6"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8</a:t>
            </a:fld>
            <a:endParaRPr lang="en-US" altLang="en-US" sz="1200" dirty="0" smtClean="0">
              <a:solidFill>
                <a:srgbClr val="898989"/>
              </a:solidFill>
              <a:ea typeface="MS PGothic" pitchFamily="34" charset="-128"/>
            </a:endParaRPr>
          </a:p>
        </p:txBody>
      </p:sp>
      <p:sp>
        <p:nvSpPr>
          <p:cNvPr id="2" name="Rectangle 1"/>
          <p:cNvSpPr/>
          <p:nvPr/>
        </p:nvSpPr>
        <p:spPr>
          <a:xfrm>
            <a:off x="3347357" y="5519172"/>
            <a:ext cx="4876800" cy="461665"/>
          </a:xfrm>
          <a:prstGeom prst="rect">
            <a:avLst/>
          </a:prstGeom>
        </p:spPr>
        <p:txBody>
          <a:bodyPr wrap="square">
            <a:spAutoFit/>
          </a:bodyPr>
          <a:lstStyle/>
          <a:p>
            <a:endParaRPr lang="en-US" dirty="0"/>
          </a:p>
        </p:txBody>
      </p:sp>
      <p:sp>
        <p:nvSpPr>
          <p:cNvPr id="10" name="Content Placeholder 1"/>
          <p:cNvSpPr txBox="1">
            <a:spLocks/>
          </p:cNvSpPr>
          <p:nvPr/>
        </p:nvSpPr>
        <p:spPr>
          <a:xfrm>
            <a:off x="349251" y="1371600"/>
            <a:ext cx="8032750"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eaLnBrk="1" hangingPunct="1">
              <a:buNone/>
            </a:pPr>
            <a:r>
              <a:rPr lang="en-US" altLang="en-US" sz="2800" dirty="0" smtClean="0">
                <a:latin typeface="Arial" panose="020B0604020202020204" pitchFamily="34" charset="0"/>
                <a:cs typeface="Arial" panose="020B0604020202020204" pitchFamily="34" charset="0"/>
              </a:rPr>
              <a:t>Which paragraph is in chronological order?</a:t>
            </a:r>
            <a:endParaRPr lang="en-US" altLang="en-US" sz="2800" dirty="0">
              <a:latin typeface="Arial" panose="020B0604020202020204" pitchFamily="34" charset="0"/>
              <a:cs typeface="Arial" panose="020B0604020202020204" pitchFamily="34" charset="0"/>
            </a:endParaRPr>
          </a:p>
          <a:p>
            <a:pPr eaLnBrk="1" hangingPunct="1">
              <a:buFontTx/>
              <a:buNone/>
            </a:pPr>
            <a:r>
              <a:rPr lang="en-US" altLang="en-US" sz="2800" dirty="0">
                <a:latin typeface="Arial" panose="020B0604020202020204" pitchFamily="34" charset="0"/>
                <a:cs typeface="Arial" panose="020B0604020202020204" pitchFamily="34" charset="0"/>
              </a:rPr>
              <a:t>    </a:t>
            </a:r>
          </a:p>
        </p:txBody>
      </p:sp>
      <p:sp>
        <p:nvSpPr>
          <p:cNvPr id="9" name="Text Box 4"/>
          <p:cNvSpPr txBox="1">
            <a:spLocks noChangeArrowheads="1"/>
          </p:cNvSpPr>
          <p:nvPr/>
        </p:nvSpPr>
        <p:spPr bwMode="auto">
          <a:xfrm>
            <a:off x="4343400" y="2286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smtClean="0">
                <a:solidFill>
                  <a:srgbClr val="92D050"/>
                </a:solidFill>
                <a:latin typeface="Century Gothic" pitchFamily="34" charset="0"/>
              </a:rPr>
              <a:t>Chronological Order </a:t>
            </a:r>
            <a:endParaRPr lang="en-US" altLang="en-US" sz="2000" dirty="0">
              <a:solidFill>
                <a:srgbClr val="92D050"/>
              </a:solidFill>
              <a:latin typeface="Century Gothic" pitchFamily="34" charset="0"/>
            </a:endParaRPr>
          </a:p>
        </p:txBody>
      </p:sp>
      <p:sp>
        <p:nvSpPr>
          <p:cNvPr id="11" name="Rectangle 3"/>
          <p:cNvSpPr txBox="1">
            <a:spLocks noChangeArrowheads="1"/>
          </p:cNvSpPr>
          <p:nvPr/>
        </p:nvSpPr>
        <p:spPr>
          <a:xfrm>
            <a:off x="304800" y="1981200"/>
            <a:ext cx="4038600" cy="4114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eaLnBrk="1" hangingPunct="1">
              <a:spcBef>
                <a:spcPct val="50000"/>
              </a:spcBef>
              <a:buFontTx/>
              <a:buNone/>
            </a:pPr>
            <a:r>
              <a:rPr lang="en-US" altLang="en-US" sz="2400" dirty="0">
                <a:latin typeface="Arial" panose="020B0604020202020204" pitchFamily="34" charset="0"/>
                <a:cs typeface="Arial" panose="020B0604020202020204" pitchFamily="34" charset="0"/>
              </a:rPr>
              <a:t>This is the paragraph in chronological order. Can you find the clue or signal words that show this order?</a:t>
            </a:r>
          </a:p>
          <a:p>
            <a:pPr eaLnBrk="1" hangingPunct="1">
              <a:buFontTx/>
              <a:buNone/>
            </a:pPr>
            <a:endParaRPr lang="en-US" altLang="en-US" sz="2400" kern="0" dirty="0" smtClean="0">
              <a:latin typeface="Arial" panose="020B0604020202020204" pitchFamily="34" charset="0"/>
              <a:cs typeface="Arial" panose="020B0604020202020204" pitchFamily="34" charset="0"/>
            </a:endParaRPr>
          </a:p>
        </p:txBody>
      </p:sp>
      <p:sp>
        <p:nvSpPr>
          <p:cNvPr id="12" name="Rectangle 4"/>
          <p:cNvSpPr txBox="1">
            <a:spLocks noChangeArrowheads="1"/>
          </p:cNvSpPr>
          <p:nvPr/>
        </p:nvSpPr>
        <p:spPr>
          <a:xfrm>
            <a:off x="4648200" y="1981200"/>
            <a:ext cx="4191000" cy="4114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eaLnBrk="1" hangingPunct="1">
              <a:lnSpc>
                <a:spcPct val="90000"/>
              </a:lnSpc>
              <a:buFontTx/>
              <a:buNone/>
            </a:pPr>
            <a:r>
              <a:rPr lang="en-US" altLang="en-US" sz="2400" b="1" kern="0" dirty="0" smtClean="0">
                <a:solidFill>
                  <a:srgbClr val="7030A0"/>
                </a:solidFill>
                <a:latin typeface="Arial" panose="020B0604020202020204" pitchFamily="34" charset="0"/>
                <a:cs typeface="Arial" panose="020B0604020202020204" pitchFamily="34" charset="0"/>
              </a:rPr>
              <a:t>Through</a:t>
            </a:r>
            <a:r>
              <a:rPr lang="en-US" altLang="en-US" sz="2400" kern="0" dirty="0" smtClean="0">
                <a:latin typeface="Arial" panose="020B0604020202020204" pitchFamily="34" charset="0"/>
                <a:cs typeface="Arial" panose="020B0604020202020204" pitchFamily="34" charset="0"/>
              </a:rPr>
              <a:t> the ages, Pennsylvania has seen many interesting events. The state was founded in </a:t>
            </a:r>
            <a:r>
              <a:rPr lang="en-US" altLang="en-US" sz="2400" b="1" kern="0" dirty="0" smtClean="0">
                <a:solidFill>
                  <a:srgbClr val="7030A0"/>
                </a:solidFill>
                <a:latin typeface="Arial" panose="020B0604020202020204" pitchFamily="34" charset="0"/>
                <a:cs typeface="Arial" panose="020B0604020202020204" pitchFamily="34" charset="0"/>
              </a:rPr>
              <a:t>1681</a:t>
            </a:r>
            <a:r>
              <a:rPr lang="en-US" altLang="en-US" sz="2400" kern="0" dirty="0" smtClean="0">
                <a:latin typeface="Arial" panose="020B0604020202020204" pitchFamily="34" charset="0"/>
                <a:cs typeface="Arial" panose="020B0604020202020204" pitchFamily="34" charset="0"/>
              </a:rPr>
              <a:t> by William Penn. </a:t>
            </a:r>
            <a:r>
              <a:rPr lang="en-US" altLang="en-US" sz="2400" b="1" kern="0" dirty="0" smtClean="0">
                <a:solidFill>
                  <a:srgbClr val="7030A0"/>
                </a:solidFill>
                <a:latin typeface="Arial" panose="020B0604020202020204" pitchFamily="34" charset="0"/>
                <a:cs typeface="Arial" panose="020B0604020202020204" pitchFamily="34" charset="0"/>
              </a:rPr>
              <a:t>Later</a:t>
            </a:r>
            <a:r>
              <a:rPr lang="en-US" altLang="en-US" sz="2400" kern="0" dirty="0" smtClean="0">
                <a:latin typeface="Arial" panose="020B0604020202020204" pitchFamily="34" charset="0"/>
                <a:cs typeface="Arial" panose="020B0604020202020204" pitchFamily="34" charset="0"/>
              </a:rPr>
              <a:t>, Pennsylvania was the site of important Revolutionary War battles. </a:t>
            </a:r>
            <a:r>
              <a:rPr lang="en-US" altLang="en-US" sz="2400" b="1" kern="0" dirty="0" smtClean="0">
                <a:solidFill>
                  <a:srgbClr val="7030A0"/>
                </a:solidFill>
                <a:latin typeface="Arial" panose="020B0604020202020204" pitchFamily="34" charset="0"/>
                <a:cs typeface="Arial" panose="020B0604020202020204" pitchFamily="34" charset="0"/>
              </a:rPr>
              <a:t>After that</a:t>
            </a:r>
            <a:r>
              <a:rPr lang="en-US" altLang="en-US" sz="2400" kern="0" dirty="0" smtClean="0">
                <a:latin typeface="Arial" panose="020B0604020202020204" pitchFamily="34" charset="0"/>
                <a:cs typeface="Arial" panose="020B0604020202020204" pitchFamily="34" charset="0"/>
              </a:rPr>
              <a:t>, Pennsylvania was home to new factories during the Industrial Revolution. </a:t>
            </a:r>
            <a:r>
              <a:rPr lang="en-US" altLang="en-US" sz="2400" b="1" kern="0" dirty="0" smtClean="0">
                <a:solidFill>
                  <a:srgbClr val="7030A0"/>
                </a:solidFill>
                <a:latin typeface="Arial" panose="020B0604020202020204" pitchFamily="34" charset="0"/>
                <a:cs typeface="Arial" panose="020B0604020202020204" pitchFamily="34" charset="0"/>
              </a:rPr>
              <a:t>Today</a:t>
            </a:r>
            <a:r>
              <a:rPr lang="en-US" altLang="en-US" sz="2400" kern="0" dirty="0" smtClean="0">
                <a:latin typeface="Arial" panose="020B0604020202020204" pitchFamily="34" charset="0"/>
                <a:cs typeface="Arial" panose="020B0604020202020204" pitchFamily="34" charset="0"/>
              </a:rPr>
              <a:t>, Pennsylvania continues to make history.</a:t>
            </a:r>
          </a:p>
        </p:txBody>
      </p:sp>
    </p:spTree>
    <p:extLst>
      <p:ext uri="{BB962C8B-B14F-4D97-AF65-F5344CB8AC3E}">
        <p14:creationId xmlns:p14="http://schemas.microsoft.com/office/powerpoint/2010/main" val="1490650682"/>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utoUpdateAnimBg="0"/>
      <p:bldP spid="12"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C:\Projects\IRSC_IPDAE\CorporateFiles\LogoDesign\logo_ipdae_with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1"/>
          <p:cNvSpPr txBox="1">
            <a:spLocks/>
          </p:cNvSpPr>
          <p:nvPr/>
        </p:nvSpPr>
        <p:spPr>
          <a:xfrm>
            <a:off x="457200" y="1600200"/>
            <a:ext cx="8229600"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None/>
              <a:defRPr/>
            </a:pPr>
            <a:endParaRPr lang="en-US" sz="2200" kern="0" dirty="0"/>
          </a:p>
        </p:txBody>
      </p:sp>
      <p:sp>
        <p:nvSpPr>
          <p:cNvPr id="5" name="Text Box 3"/>
          <p:cNvSpPr txBox="1">
            <a:spLocks noChangeArrowheads="1"/>
          </p:cNvSpPr>
          <p:nvPr/>
        </p:nvSpPr>
        <p:spPr bwMode="auto">
          <a:xfrm>
            <a:off x="1371600" y="6450013"/>
            <a:ext cx="7467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©2015 IPDAE. All rights reserved. All content in this presentation is the proprietary property of The Institute for the Professional Development of Adult Educators</a:t>
            </a:r>
            <a:endParaRPr lang="en-US" altLang="en-US" sz="800" dirty="0">
              <a:solidFill>
                <a:schemeClr val="tx1">
                  <a:lumMod val="50000"/>
                  <a:lumOff val="50000"/>
                </a:schemeClr>
              </a:solidFill>
            </a:endParaRPr>
          </a:p>
        </p:txBody>
      </p:sp>
      <p:sp>
        <p:nvSpPr>
          <p:cNvPr id="6"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9</a:t>
            </a:fld>
            <a:endParaRPr lang="en-US" altLang="en-US" sz="1200" dirty="0" smtClean="0">
              <a:solidFill>
                <a:srgbClr val="898989"/>
              </a:solidFill>
              <a:ea typeface="MS PGothic" pitchFamily="34" charset="-128"/>
            </a:endParaRPr>
          </a:p>
        </p:txBody>
      </p:sp>
      <p:sp>
        <p:nvSpPr>
          <p:cNvPr id="2" name="Rectangle 1"/>
          <p:cNvSpPr/>
          <p:nvPr/>
        </p:nvSpPr>
        <p:spPr>
          <a:xfrm>
            <a:off x="3347357" y="5519172"/>
            <a:ext cx="4876800" cy="461665"/>
          </a:xfrm>
          <a:prstGeom prst="rect">
            <a:avLst/>
          </a:prstGeom>
        </p:spPr>
        <p:txBody>
          <a:bodyPr wrap="square">
            <a:spAutoFit/>
          </a:bodyPr>
          <a:lstStyle/>
          <a:p>
            <a:endParaRPr lang="en-US" dirty="0"/>
          </a:p>
        </p:txBody>
      </p:sp>
      <p:sp>
        <p:nvSpPr>
          <p:cNvPr id="10" name="Content Placeholder 1"/>
          <p:cNvSpPr txBox="1">
            <a:spLocks/>
          </p:cNvSpPr>
          <p:nvPr/>
        </p:nvSpPr>
        <p:spPr>
          <a:xfrm>
            <a:off x="349251" y="1752600"/>
            <a:ext cx="8032750"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None/>
            </a:pPr>
            <a:r>
              <a:rPr lang="en-US" sz="2800" b="1" dirty="0" smtClean="0">
                <a:latin typeface="Arial" panose="020B0604020202020204" pitchFamily="34" charset="0"/>
                <a:cs typeface="Arial" panose="020B0604020202020204" pitchFamily="34" charset="0"/>
              </a:rPr>
              <a:t>Think about it!</a:t>
            </a:r>
          </a:p>
          <a:p>
            <a:pPr eaLnBrk="1" hangingPunct="1"/>
            <a:r>
              <a:rPr lang="en-US" altLang="en-US" sz="2800" dirty="0">
                <a:latin typeface="Arial" panose="020B0604020202020204" pitchFamily="34" charset="0"/>
                <a:cs typeface="Arial" panose="020B0604020202020204" pitchFamily="34" charset="0"/>
              </a:rPr>
              <a:t>What is a text structure?</a:t>
            </a:r>
          </a:p>
          <a:p>
            <a:pPr eaLnBrk="1" hangingPunct="1"/>
            <a:r>
              <a:rPr lang="en-US" altLang="en-US" sz="2800" dirty="0">
                <a:latin typeface="Arial" panose="020B0604020202020204" pitchFamily="34" charset="0"/>
                <a:cs typeface="Arial" panose="020B0604020202020204" pitchFamily="34" charset="0"/>
              </a:rPr>
              <a:t>What does chronological order mean?</a:t>
            </a:r>
          </a:p>
          <a:p>
            <a:pPr eaLnBrk="1" hangingPunct="1"/>
            <a:r>
              <a:rPr lang="en-US" altLang="en-US" sz="2800" dirty="0">
                <a:latin typeface="Arial" panose="020B0604020202020204" pitchFamily="34" charset="0"/>
                <a:cs typeface="Arial" panose="020B0604020202020204" pitchFamily="34" charset="0"/>
              </a:rPr>
              <a:t>What are some signal or clue words that show chronological order?</a:t>
            </a:r>
          </a:p>
          <a:p>
            <a:pPr eaLnBrk="1" hangingPunct="1"/>
            <a:endParaRPr lang="en-US" altLang="en-US" sz="1100" dirty="0">
              <a:latin typeface="Arial" panose="020B0604020202020204" pitchFamily="34" charset="0"/>
              <a:cs typeface="Arial" panose="020B0604020202020204" pitchFamily="34" charset="0"/>
            </a:endParaRPr>
          </a:p>
          <a:p>
            <a:pPr eaLnBrk="1" hangingPunct="1"/>
            <a:r>
              <a:rPr lang="en-US" altLang="en-US" sz="2800" dirty="0">
                <a:latin typeface="Arial" panose="020B0604020202020204" pitchFamily="34" charset="0"/>
                <a:cs typeface="Arial" panose="020B0604020202020204" pitchFamily="34" charset="0"/>
              </a:rPr>
              <a:t>Discuss and share your responses with a </a:t>
            </a:r>
            <a:r>
              <a:rPr lang="en-US" altLang="en-US" sz="2800" dirty="0" smtClean="0">
                <a:latin typeface="Arial" panose="020B0604020202020204" pitchFamily="34" charset="0"/>
                <a:cs typeface="Arial" panose="020B0604020202020204" pitchFamily="34" charset="0"/>
              </a:rPr>
              <a:t>partner.</a:t>
            </a:r>
            <a:endParaRPr lang="en-US" altLang="en-US" sz="28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
        <p:nvSpPr>
          <p:cNvPr id="11" name="Text Box 4"/>
          <p:cNvSpPr txBox="1">
            <a:spLocks noChangeArrowheads="1"/>
          </p:cNvSpPr>
          <p:nvPr/>
        </p:nvSpPr>
        <p:spPr bwMode="auto">
          <a:xfrm>
            <a:off x="4343400" y="2286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smtClean="0">
                <a:solidFill>
                  <a:srgbClr val="92D050"/>
                </a:solidFill>
                <a:latin typeface="Century Gothic" pitchFamily="34" charset="0"/>
              </a:rPr>
              <a:t>A Quick Review</a:t>
            </a:r>
            <a:endParaRPr lang="en-US" altLang="en-US" sz="2000" dirty="0">
              <a:solidFill>
                <a:srgbClr val="92D050"/>
              </a:solidFill>
              <a:latin typeface="Century Gothic" pitchFamily="34" charset="0"/>
            </a:endParaRPr>
          </a:p>
        </p:txBody>
      </p:sp>
      <p:pic>
        <p:nvPicPr>
          <p:cNvPr id="9" name="Picture 6" descr="http://ts3.mm.bing.net/th?id=HN.608018832477916446&amp;w=147&amp;h=164&amp;c=7&amp;rs=1&amp;qlt=90&amp;o=4&amp;pid=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5029200"/>
            <a:ext cx="1400175"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1399710"/>
      </p:ext>
    </p:extLst>
  </p:cSld>
  <p:clrMapOvr>
    <a:masterClrMapping/>
  </p:clrMapOvr>
  <p:transition spd="med">
    <p:random/>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TIMING" val="|2.1|1.8"/>
</p:tagLst>
</file>

<file path=ppt/theme/theme1.xml><?xml version="1.0" encoding="utf-8"?>
<a:theme xmlns:a="http://schemas.openxmlformats.org/drawingml/2006/main" name="VOICEONE_Hero 2005">
  <a:themeElements>
    <a:clrScheme name="VOICEONE_Hero 2005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OICEONE_Hero 2005">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VOICEONE_Hero 2005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OICEONE_Hero 200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OICEONE_Hero 2005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OICEONE_Hero 2005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OICEONE_Hero 2005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OICEONE_Hero 2005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OICEONE_Hero 2005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VOICEONE_Hero 2005</Template>
  <TotalTime>3105</TotalTime>
  <Words>4596</Words>
  <Application>Microsoft Office PowerPoint</Application>
  <PresentationFormat>On-screen Show (4:3)</PresentationFormat>
  <Paragraphs>360</Paragraphs>
  <Slides>48</Slides>
  <Notes>48</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VOICEONE_Hero 2005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 Example of Problem and Solution </vt:lpstr>
      <vt:lpstr>PowerPoint Presentation</vt:lpstr>
      <vt:lpstr>PowerPoint Presentation</vt:lpstr>
      <vt:lpstr>PowerPoint Presentation</vt:lpstr>
      <vt:lpstr>Problem and Solution is not always so simple</vt:lpstr>
      <vt:lpstr>Other clue words for problem and solution</vt:lpstr>
      <vt:lpstr>PowerPoint Presentation</vt:lpstr>
      <vt:lpstr>PowerPoint Presentation</vt:lpstr>
      <vt:lpstr>PowerPoint Presentation</vt:lpstr>
      <vt:lpstr>PowerPoint Presentation</vt:lpstr>
      <vt:lpstr>PowerPoint Presentation</vt:lpstr>
      <vt:lpstr>Identify the Text Structure in the Passage</vt:lpstr>
      <vt:lpstr>Identify the Text Structure in the Passage</vt:lpstr>
      <vt:lpstr>Identify the Text Structure in the Passage</vt:lpstr>
      <vt:lpstr>Identify the Text Structure in the Passage</vt:lpstr>
      <vt:lpstr>Identify the Text Structure in the Passage</vt:lpstr>
      <vt:lpstr>Identify the Text Structure in the Passage</vt:lpstr>
      <vt:lpstr>Identify the Text Structure in the Passage</vt:lpstr>
      <vt:lpstr>Identify the Text Structure in the Passage</vt:lpstr>
      <vt:lpstr>Identify the Text Structure in the Passage</vt:lpstr>
      <vt:lpstr>Identify the Text Structure in the Passage</vt:lpstr>
      <vt:lpstr>PowerPoint Presentation</vt:lpstr>
    </vt:vector>
  </TitlesOfParts>
  <Company>HBI Consulting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Executive Summary</dc:title>
  <dc:creator>JR</dc:creator>
  <cp:lastModifiedBy>Bonnie Goonen</cp:lastModifiedBy>
  <cp:revision>229</cp:revision>
  <dcterms:created xsi:type="dcterms:W3CDTF">2005-02-03T19:10:17Z</dcterms:created>
  <dcterms:modified xsi:type="dcterms:W3CDTF">2015-04-23T21:57:48Z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76DFD7B6-E437-4A48-96D2-FAA2EF18C61C</vt:lpwstr>
  </property>
  <property fmtid="{D5CDD505-2E9C-101B-9397-08002B2CF9AE}" pid="3" name="ArticulatePath">
    <vt:lpwstr>IPDAE_T2c</vt:lpwstr>
  </property>
</Properties>
</file>